
<file path=[Content_Types].xml><?xml version="1.0" encoding="utf-8"?>
<Types xmlns="http://schemas.openxmlformats.org/package/2006/content-types">
  <Default Extension="bin" ContentType="video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0" r:id="rId2"/>
    <p:sldId id="336" r:id="rId3"/>
    <p:sldId id="333" r:id="rId4"/>
    <p:sldId id="334" r:id="rId5"/>
    <p:sldId id="274" r:id="rId6"/>
    <p:sldId id="319" r:id="rId7"/>
    <p:sldId id="320" r:id="rId8"/>
    <p:sldId id="326" r:id="rId9"/>
    <p:sldId id="258" r:id="rId10"/>
    <p:sldId id="264" r:id="rId11"/>
    <p:sldId id="329" r:id="rId12"/>
    <p:sldId id="266" r:id="rId13"/>
    <p:sldId id="267" r:id="rId14"/>
    <p:sldId id="327" r:id="rId15"/>
    <p:sldId id="328" r:id="rId16"/>
    <p:sldId id="324" r:id="rId17"/>
    <p:sldId id="32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LUSSPRÄSENTATION" id="{1BF389E9-F883-4690-A802-229872A81FEC}">
          <p14:sldIdLst>
            <p14:sldId id="270"/>
            <p14:sldId id="336"/>
            <p14:sldId id="333"/>
            <p14:sldId id="334"/>
          </p14:sldIdLst>
        </p14:section>
        <p14:section name="BACKUP" id="{875FF372-1F81-4714-ADBB-F314ED60415A}">
          <p14:sldIdLst>
            <p14:sldId id="274"/>
            <p14:sldId id="319"/>
            <p14:sldId id="320"/>
            <p14:sldId id="326"/>
            <p14:sldId id="258"/>
            <p14:sldId id="264"/>
            <p14:sldId id="329"/>
            <p14:sldId id="266"/>
            <p14:sldId id="267"/>
            <p14:sldId id="327"/>
            <p14:sldId id="328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cal Keller" initials="PK" lastIdx="1" clrIdx="0">
    <p:extLst>
      <p:ext uri="{19B8F6BF-5375-455C-9EA6-DF929625EA0E}">
        <p15:presenceInfo xmlns:p15="http://schemas.microsoft.com/office/powerpoint/2012/main" userId="9ccfd5000c3735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5849A7-6401-432F-B119-AA94A9ADA217}" v="511" dt="2021-02-10T14:51:52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210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hulan.gunasegaran@gmail.com" userId="9b834eeff15fadb8" providerId="LiveId" clId="{D95849A7-6401-432F-B119-AA94A9ADA217}"/>
    <pc:docChg chg="undo custSel addSld delSld modSld sldOrd addSection modSection">
      <pc:chgData name="yahulan.gunasegaran@gmail.com" userId="9b834eeff15fadb8" providerId="LiveId" clId="{D95849A7-6401-432F-B119-AA94A9ADA217}" dt="2021-02-10T14:51:52.651" v="1707" actId="20577"/>
      <pc:docMkLst>
        <pc:docMk/>
      </pc:docMkLst>
      <pc:sldChg chg="addSp delSp modSp add mod modClrScheme chgLayout">
        <pc:chgData name="yahulan.gunasegaran@gmail.com" userId="9b834eeff15fadb8" providerId="LiveId" clId="{D95849A7-6401-432F-B119-AA94A9ADA217}" dt="2021-02-10T13:32:49.885" v="1467" actId="700"/>
        <pc:sldMkLst>
          <pc:docMk/>
          <pc:sldMk cId="3110427800" sldId="270"/>
        </pc:sldMkLst>
        <pc:spChg chg="mod ord">
          <ac:chgData name="yahulan.gunasegaran@gmail.com" userId="9b834eeff15fadb8" providerId="LiveId" clId="{D95849A7-6401-432F-B119-AA94A9ADA217}" dt="2021-02-10T13:32:49.885" v="1467" actId="700"/>
          <ac:spMkLst>
            <pc:docMk/>
            <pc:sldMk cId="3110427800" sldId="270"/>
            <ac:spMk id="2" creationId="{00000000-0000-0000-0000-000000000000}"/>
          </ac:spMkLst>
        </pc:spChg>
        <pc:spChg chg="add del mod">
          <ac:chgData name="yahulan.gunasegaran@gmail.com" userId="9b834eeff15fadb8" providerId="LiveId" clId="{D95849A7-6401-432F-B119-AA94A9ADA217}" dt="2021-02-10T13:31:54.691" v="1457"/>
          <ac:spMkLst>
            <pc:docMk/>
            <pc:sldMk cId="3110427800" sldId="270"/>
            <ac:spMk id="4" creationId="{0DFEC71B-1819-4258-93D7-B4AB4CBA4AC5}"/>
          </ac:spMkLst>
        </pc:spChg>
        <pc:spChg chg="add del mod ord">
          <ac:chgData name="yahulan.gunasegaran@gmail.com" userId="9b834eeff15fadb8" providerId="LiveId" clId="{D95849A7-6401-432F-B119-AA94A9ADA217}" dt="2021-02-10T13:32:49.515" v="1466" actId="700"/>
          <ac:spMkLst>
            <pc:docMk/>
            <pc:sldMk cId="3110427800" sldId="270"/>
            <ac:spMk id="5" creationId="{822BDF8C-981F-4B49-A2D2-762D7198CAA6}"/>
          </ac:spMkLst>
        </pc:spChg>
        <pc:spChg chg="mod ord">
          <ac:chgData name="yahulan.gunasegaran@gmail.com" userId="9b834eeff15fadb8" providerId="LiveId" clId="{D95849A7-6401-432F-B119-AA94A9ADA217}" dt="2021-02-10T13:32:49.885" v="1467" actId="700"/>
          <ac:spMkLst>
            <pc:docMk/>
            <pc:sldMk cId="3110427800" sldId="270"/>
            <ac:spMk id="10" creationId="{B90921B7-B29A-4977-860B-697B6196787D}"/>
          </ac:spMkLst>
        </pc:spChg>
        <pc:spChg chg="mod ord">
          <ac:chgData name="yahulan.gunasegaran@gmail.com" userId="9b834eeff15fadb8" providerId="LiveId" clId="{D95849A7-6401-432F-B119-AA94A9ADA217}" dt="2021-02-10T13:32:49.885" v="1467" actId="700"/>
          <ac:spMkLst>
            <pc:docMk/>
            <pc:sldMk cId="3110427800" sldId="270"/>
            <ac:spMk id="11" creationId="{A9C2254E-FFB6-47AF-AAB3-EA9802155311}"/>
          </ac:spMkLst>
        </pc:spChg>
        <pc:spChg chg="mod ord">
          <ac:chgData name="yahulan.gunasegaran@gmail.com" userId="9b834eeff15fadb8" providerId="LiveId" clId="{D95849A7-6401-432F-B119-AA94A9ADA217}" dt="2021-02-10T13:32:49.885" v="1467" actId="700"/>
          <ac:spMkLst>
            <pc:docMk/>
            <pc:sldMk cId="3110427800" sldId="270"/>
            <ac:spMk id="12" creationId="{BF08FB34-7207-4C3C-86D2-06898C8F125B}"/>
          </ac:spMkLst>
        </pc:spChg>
        <pc:spChg chg="add del">
          <ac:chgData name="yahulan.gunasegaran@gmail.com" userId="9b834eeff15fadb8" providerId="LiveId" clId="{D95849A7-6401-432F-B119-AA94A9ADA217}" dt="2021-02-10T13:32:49.885" v="1467" actId="700"/>
          <ac:spMkLst>
            <pc:docMk/>
            <pc:sldMk cId="3110427800" sldId="270"/>
            <ac:spMk id="31" creationId="{402CFB6B-3479-4FD8-8C1A-D631AB85DBD5}"/>
          </ac:spMkLst>
        </pc:spChg>
        <pc:spChg chg="add del">
          <ac:chgData name="yahulan.gunasegaran@gmail.com" userId="9b834eeff15fadb8" providerId="LiveId" clId="{D95849A7-6401-432F-B119-AA94A9ADA217}" dt="2021-02-10T13:32:25.600" v="1463" actId="26606"/>
          <ac:spMkLst>
            <pc:docMk/>
            <pc:sldMk cId="3110427800" sldId="270"/>
            <ac:spMk id="36" creationId="{1E10F5AC-A865-44B7-AB32-3EAB9B676397}"/>
          </ac:spMkLst>
        </pc:spChg>
        <pc:picChg chg="add mod ord modCrop">
          <ac:chgData name="yahulan.gunasegaran@gmail.com" userId="9b834eeff15fadb8" providerId="LiveId" clId="{D95849A7-6401-432F-B119-AA94A9ADA217}" dt="2021-02-10T13:32:49.885" v="1467" actId="700"/>
          <ac:picMkLst>
            <pc:docMk/>
            <pc:sldMk cId="3110427800" sldId="270"/>
            <ac:picMk id="13" creationId="{30B1FB08-C746-4B85-A4EB-8C282CF7CD8F}"/>
          </ac:picMkLst>
        </pc:picChg>
        <pc:picChg chg="del">
          <ac:chgData name="yahulan.gunasegaran@gmail.com" userId="9b834eeff15fadb8" providerId="LiveId" clId="{D95849A7-6401-432F-B119-AA94A9ADA217}" dt="2021-02-10T13:31:48.655" v="1456" actId="478"/>
          <ac:picMkLst>
            <pc:docMk/>
            <pc:sldMk cId="3110427800" sldId="270"/>
            <ac:picMk id="26" creationId="{1DE37714-11D1-458F-AE75-D14E983E4F5E}"/>
          </ac:picMkLst>
        </pc:picChg>
      </pc:sldChg>
      <pc:sldChg chg="modNotes">
        <pc:chgData name="yahulan.gunasegaran@gmail.com" userId="9b834eeff15fadb8" providerId="LiveId" clId="{D95849A7-6401-432F-B119-AA94A9ADA217}" dt="2021-01-29T11:05:19.944" v="510"/>
        <pc:sldMkLst>
          <pc:docMk/>
          <pc:sldMk cId="3755270861" sldId="274"/>
        </pc:sldMkLst>
      </pc:sldChg>
      <pc:sldChg chg="modSp del mod ord">
        <pc:chgData name="yahulan.gunasegaran@gmail.com" userId="9b834eeff15fadb8" providerId="LiveId" clId="{D95849A7-6401-432F-B119-AA94A9ADA217}" dt="2021-02-08T12:02:15.417" v="866" actId="47"/>
        <pc:sldMkLst>
          <pc:docMk/>
          <pc:sldMk cId="37423377" sldId="311"/>
        </pc:sldMkLst>
        <pc:spChg chg="mod">
          <ac:chgData name="yahulan.gunasegaran@gmail.com" userId="9b834eeff15fadb8" providerId="LiveId" clId="{D95849A7-6401-432F-B119-AA94A9ADA217}" dt="2021-01-29T11:08:51.854" v="566"/>
          <ac:spMkLst>
            <pc:docMk/>
            <pc:sldMk cId="37423377" sldId="311"/>
            <ac:spMk id="3" creationId="{44A2FFF8-AC72-40EA-A9B1-58418F1A66E5}"/>
          </ac:spMkLst>
        </pc:spChg>
      </pc:sldChg>
      <pc:sldChg chg="modSp mod">
        <pc:chgData name="yahulan.gunasegaran@gmail.com" userId="9b834eeff15fadb8" providerId="LiveId" clId="{D95849A7-6401-432F-B119-AA94A9ADA217}" dt="2021-01-29T11:05:21.174" v="514" actId="20577"/>
        <pc:sldMkLst>
          <pc:docMk/>
          <pc:sldMk cId="1630414918" sldId="319"/>
        </pc:sldMkLst>
        <pc:spChg chg="mod">
          <ac:chgData name="yahulan.gunasegaran@gmail.com" userId="9b834eeff15fadb8" providerId="LiveId" clId="{D95849A7-6401-432F-B119-AA94A9ADA217}" dt="2021-01-29T11:05:21.174" v="514" actId="20577"/>
          <ac:spMkLst>
            <pc:docMk/>
            <pc:sldMk cId="1630414918" sldId="319"/>
            <ac:spMk id="3" creationId="{0101BE0A-72A4-427D-AB51-2CD5E45FDD12}"/>
          </ac:spMkLst>
        </pc:spChg>
      </pc:sldChg>
      <pc:sldChg chg="del">
        <pc:chgData name="yahulan.gunasegaran@gmail.com" userId="9b834eeff15fadb8" providerId="LiveId" clId="{D95849A7-6401-432F-B119-AA94A9ADA217}" dt="2021-01-29T10:55:21.151" v="382" actId="47"/>
        <pc:sldMkLst>
          <pc:docMk/>
          <pc:sldMk cId="3318359282" sldId="323"/>
        </pc:sldMkLst>
      </pc:sldChg>
      <pc:sldChg chg="addSp modSp new del mod">
        <pc:chgData name="yahulan.gunasegaran@gmail.com" userId="9b834eeff15fadb8" providerId="LiveId" clId="{D95849A7-6401-432F-B119-AA94A9ADA217}" dt="2021-01-29T10:47:44.467" v="24" actId="47"/>
        <pc:sldMkLst>
          <pc:docMk/>
          <pc:sldMk cId="2450725534" sldId="330"/>
        </pc:sldMkLst>
        <pc:spChg chg="mod">
          <ac:chgData name="yahulan.gunasegaran@gmail.com" userId="9b834eeff15fadb8" providerId="LiveId" clId="{D95849A7-6401-432F-B119-AA94A9ADA217}" dt="2021-01-29T10:47:20.342" v="19" actId="20577"/>
          <ac:spMkLst>
            <pc:docMk/>
            <pc:sldMk cId="2450725534" sldId="330"/>
            <ac:spMk id="2" creationId="{6CE5706F-A771-49C7-BAFC-AFE97E46CEFA}"/>
          </ac:spMkLst>
        </pc:spChg>
        <pc:spChg chg="add mod">
          <ac:chgData name="yahulan.gunasegaran@gmail.com" userId="9b834eeff15fadb8" providerId="LiveId" clId="{D95849A7-6401-432F-B119-AA94A9ADA217}" dt="2021-01-29T10:47:37.289" v="22" actId="1076"/>
          <ac:spMkLst>
            <pc:docMk/>
            <pc:sldMk cId="2450725534" sldId="330"/>
            <ac:spMk id="7" creationId="{12BDF7CE-6642-47C9-94B9-6F10BE502F0C}"/>
          </ac:spMkLst>
        </pc:spChg>
      </pc:sldChg>
      <pc:sldChg chg="addSp delSp modSp add del mod modAnim">
        <pc:chgData name="yahulan.gunasegaran@gmail.com" userId="9b834eeff15fadb8" providerId="LiveId" clId="{D95849A7-6401-432F-B119-AA94A9ADA217}" dt="2021-01-29T11:01:31.958" v="478" actId="47"/>
        <pc:sldMkLst>
          <pc:docMk/>
          <pc:sldMk cId="1210293392" sldId="331"/>
        </pc:sldMkLst>
        <pc:spChg chg="mod">
          <ac:chgData name="yahulan.gunasegaran@gmail.com" userId="9b834eeff15fadb8" providerId="LiveId" clId="{D95849A7-6401-432F-B119-AA94A9ADA217}" dt="2021-01-29T10:54:07.731" v="338" actId="20577"/>
          <ac:spMkLst>
            <pc:docMk/>
            <pc:sldMk cId="1210293392" sldId="331"/>
            <ac:spMk id="2" creationId="{38396E42-C3C8-44BA-B267-380C1B3C4F9F}"/>
          </ac:spMkLst>
        </pc:spChg>
        <pc:spChg chg="del">
          <ac:chgData name="yahulan.gunasegaran@gmail.com" userId="9b834eeff15fadb8" providerId="LiveId" clId="{D95849A7-6401-432F-B119-AA94A9ADA217}" dt="2021-01-29T10:47:57.258" v="48" actId="478"/>
          <ac:spMkLst>
            <pc:docMk/>
            <pc:sldMk cId="1210293392" sldId="331"/>
            <ac:spMk id="10" creationId="{BAF54BB3-8AF3-4BBC-B6E8-5BB9D73FFE11}"/>
          </ac:spMkLst>
        </pc:spChg>
        <pc:spChg chg="del">
          <ac:chgData name="yahulan.gunasegaran@gmail.com" userId="9b834eeff15fadb8" providerId="LiveId" clId="{D95849A7-6401-432F-B119-AA94A9ADA217}" dt="2021-01-29T10:47:57.258" v="48" actId="478"/>
          <ac:spMkLst>
            <pc:docMk/>
            <pc:sldMk cId="1210293392" sldId="331"/>
            <ac:spMk id="13" creationId="{07723513-515B-4B0B-886B-B8975385F9E1}"/>
          </ac:spMkLst>
        </pc:spChg>
        <pc:spChg chg="mod">
          <ac:chgData name="yahulan.gunasegaran@gmail.com" userId="9b834eeff15fadb8" providerId="LiveId" clId="{D95849A7-6401-432F-B119-AA94A9ADA217}" dt="2021-01-29T10:54:24.588" v="355" actId="20577"/>
          <ac:spMkLst>
            <pc:docMk/>
            <pc:sldMk cId="1210293392" sldId="331"/>
            <ac:spMk id="16" creationId="{104302B3-C838-452D-8B8C-50D6ACAFC4A6}"/>
          </ac:spMkLst>
        </pc:spChg>
        <pc:spChg chg="add mod">
          <ac:chgData name="yahulan.gunasegaran@gmail.com" userId="9b834eeff15fadb8" providerId="LiveId" clId="{D95849A7-6401-432F-B119-AA94A9ADA217}" dt="2021-01-29T10:53:50.140" v="332" actId="20577"/>
          <ac:spMkLst>
            <pc:docMk/>
            <pc:sldMk cId="1210293392" sldId="331"/>
            <ac:spMk id="18" creationId="{658DE170-9D9D-4FD2-B7C3-B736ED26EC61}"/>
          </ac:spMkLst>
        </pc:spChg>
        <pc:picChg chg="del">
          <ac:chgData name="yahulan.gunasegaran@gmail.com" userId="9b834eeff15fadb8" providerId="LiveId" clId="{D95849A7-6401-432F-B119-AA94A9ADA217}" dt="2021-01-29T10:47:54.322" v="47" actId="478"/>
          <ac:picMkLst>
            <pc:docMk/>
            <pc:sldMk cId="1210293392" sldId="331"/>
            <ac:picMk id="7" creationId="{AADB9BC2-8E72-433F-B6E9-7E8ECBF6BFFB}"/>
          </ac:picMkLst>
        </pc:picChg>
        <pc:picChg chg="del">
          <ac:chgData name="yahulan.gunasegaran@gmail.com" userId="9b834eeff15fadb8" providerId="LiveId" clId="{D95849A7-6401-432F-B119-AA94A9ADA217}" dt="2021-01-29T10:47:57.258" v="48" actId="478"/>
          <ac:picMkLst>
            <pc:docMk/>
            <pc:sldMk cId="1210293392" sldId="331"/>
            <ac:picMk id="8" creationId="{C8A52BA8-0049-4892-85CC-CFCA0726C561}"/>
          </ac:picMkLst>
        </pc:picChg>
        <pc:picChg chg="add mod">
          <ac:chgData name="yahulan.gunasegaran@gmail.com" userId="9b834eeff15fadb8" providerId="LiveId" clId="{D95849A7-6401-432F-B119-AA94A9ADA217}" dt="2021-01-29T10:52:31.106" v="321" actId="1037"/>
          <ac:picMkLst>
            <pc:docMk/>
            <pc:sldMk cId="1210293392" sldId="331"/>
            <ac:picMk id="9" creationId="{76F23C9E-3A78-4C66-8BCA-3F5AD2772E9E}"/>
          </ac:picMkLst>
        </pc:picChg>
        <pc:picChg chg="add mod">
          <ac:chgData name="yahulan.gunasegaran@gmail.com" userId="9b834eeff15fadb8" providerId="LiveId" clId="{D95849A7-6401-432F-B119-AA94A9ADA217}" dt="2021-01-29T10:52:31.106" v="321" actId="1037"/>
          <ac:picMkLst>
            <pc:docMk/>
            <pc:sldMk cId="1210293392" sldId="331"/>
            <ac:picMk id="14" creationId="{0F2960A4-B7CE-4078-BAD1-9AE5BB8FC16A}"/>
          </ac:picMkLst>
        </pc:picChg>
        <pc:picChg chg="add mod">
          <ac:chgData name="yahulan.gunasegaran@gmail.com" userId="9b834eeff15fadb8" providerId="LiveId" clId="{D95849A7-6401-432F-B119-AA94A9ADA217}" dt="2021-01-29T10:52:31.106" v="321" actId="1037"/>
          <ac:picMkLst>
            <pc:docMk/>
            <pc:sldMk cId="1210293392" sldId="331"/>
            <ac:picMk id="15" creationId="{87FA7E45-C4EB-4359-A289-275B1AFC7FA9}"/>
          </ac:picMkLst>
        </pc:picChg>
        <pc:picChg chg="add del mod">
          <ac:chgData name="yahulan.gunasegaran@gmail.com" userId="9b834eeff15fadb8" providerId="LiveId" clId="{D95849A7-6401-432F-B119-AA94A9ADA217}" dt="2021-01-29T10:52:48.837" v="324" actId="478"/>
          <ac:picMkLst>
            <pc:docMk/>
            <pc:sldMk cId="1210293392" sldId="331"/>
            <ac:picMk id="17" creationId="{86E51EF2-DFD3-47D6-84EF-DD56AB724902}"/>
          </ac:picMkLst>
        </pc:picChg>
        <pc:picChg chg="add mod">
          <ac:chgData name="yahulan.gunasegaran@gmail.com" userId="9b834eeff15fadb8" providerId="LiveId" clId="{D95849A7-6401-432F-B119-AA94A9ADA217}" dt="2021-01-29T10:52:52.874" v="325" actId="571"/>
          <ac:picMkLst>
            <pc:docMk/>
            <pc:sldMk cId="1210293392" sldId="331"/>
            <ac:picMk id="19" creationId="{0C299073-742F-4E12-8969-20DE96F69003}"/>
          </ac:picMkLst>
        </pc:picChg>
        <pc:picChg chg="add mod">
          <ac:chgData name="yahulan.gunasegaran@gmail.com" userId="9b834eeff15fadb8" providerId="LiveId" clId="{D95849A7-6401-432F-B119-AA94A9ADA217}" dt="2021-01-29T10:56:14.051" v="454" actId="1035"/>
          <ac:picMkLst>
            <pc:docMk/>
            <pc:sldMk cId="1210293392" sldId="331"/>
            <ac:picMk id="20" creationId="{479C669E-AB99-4800-80BE-DA513D593A30}"/>
          </ac:picMkLst>
        </pc:picChg>
        <pc:picChg chg="add mod">
          <ac:chgData name="yahulan.gunasegaran@gmail.com" userId="9b834eeff15fadb8" providerId="LiveId" clId="{D95849A7-6401-432F-B119-AA94A9ADA217}" dt="2021-01-29T10:56:11.162" v="446" actId="1036"/>
          <ac:picMkLst>
            <pc:docMk/>
            <pc:sldMk cId="1210293392" sldId="331"/>
            <ac:picMk id="21" creationId="{24FFCCCD-52B6-4BF9-9FFC-0BD50CFED8EF}"/>
          </ac:picMkLst>
        </pc:picChg>
      </pc:sldChg>
      <pc:sldChg chg="new del">
        <pc:chgData name="yahulan.gunasegaran@gmail.com" userId="9b834eeff15fadb8" providerId="LiveId" clId="{D95849A7-6401-432F-B119-AA94A9ADA217}" dt="2021-01-29T10:54:39.334" v="357" actId="47"/>
        <pc:sldMkLst>
          <pc:docMk/>
          <pc:sldMk cId="58525550" sldId="332"/>
        </pc:sldMkLst>
      </pc:sldChg>
      <pc:sldChg chg="modSp add del mod ord modNotes">
        <pc:chgData name="yahulan.gunasegaran@gmail.com" userId="9b834eeff15fadb8" providerId="LiveId" clId="{D95849A7-6401-432F-B119-AA94A9ADA217}" dt="2021-02-10T13:32:16.988" v="1461" actId="47"/>
        <pc:sldMkLst>
          <pc:docMk/>
          <pc:sldMk cId="2416106446" sldId="332"/>
        </pc:sldMkLst>
        <pc:spChg chg="mod">
          <ac:chgData name="yahulan.gunasegaran@gmail.com" userId="9b834eeff15fadb8" providerId="LiveId" clId="{D95849A7-6401-432F-B119-AA94A9ADA217}" dt="2021-01-29T11:08:54.130" v="567"/>
          <ac:spMkLst>
            <pc:docMk/>
            <pc:sldMk cId="2416106446" sldId="332"/>
            <ac:spMk id="3" creationId="{7DEC5F2E-619C-43B2-8C93-4D1E401500E3}"/>
          </ac:spMkLst>
        </pc:spChg>
        <pc:spChg chg="mod">
          <ac:chgData name="yahulan.gunasegaran@gmail.com" userId="9b834eeff15fadb8" providerId="LiveId" clId="{D95849A7-6401-432F-B119-AA94A9ADA217}" dt="2021-01-29T10:54:51.901" v="381" actId="20577"/>
          <ac:spMkLst>
            <pc:docMk/>
            <pc:sldMk cId="2416106446" sldId="332"/>
            <ac:spMk id="6" creationId="{8CC2C847-B70C-4665-88F8-51BB0E5D1EA8}"/>
          </ac:spMkLst>
        </pc:spChg>
      </pc:sldChg>
      <pc:sldChg chg="addSp delSp modSp new mod ord modAnim">
        <pc:chgData name="yahulan.gunasegaran@gmail.com" userId="9b834eeff15fadb8" providerId="LiveId" clId="{D95849A7-6401-432F-B119-AA94A9ADA217}" dt="2021-02-10T14:47:12.258" v="1588" actId="1076"/>
        <pc:sldMkLst>
          <pc:docMk/>
          <pc:sldMk cId="1302337416" sldId="333"/>
        </pc:sldMkLst>
        <pc:spChg chg="mod">
          <ac:chgData name="yahulan.gunasegaran@gmail.com" userId="9b834eeff15fadb8" providerId="LiveId" clId="{D95849A7-6401-432F-B119-AA94A9ADA217}" dt="2021-01-29T11:00:18.764" v="468"/>
          <ac:spMkLst>
            <pc:docMk/>
            <pc:sldMk cId="1302337416" sldId="333"/>
            <ac:spMk id="2" creationId="{EE2B612C-3885-44D6-BFF4-3FF7C1E8F2FD}"/>
          </ac:spMkLst>
        </pc:spChg>
        <pc:spChg chg="mod">
          <ac:chgData name="yahulan.gunasegaran@gmail.com" userId="9b834eeff15fadb8" providerId="LiveId" clId="{D95849A7-6401-432F-B119-AA94A9ADA217}" dt="2021-01-29T11:05:33.410" v="547" actId="20577"/>
          <ac:spMkLst>
            <pc:docMk/>
            <pc:sldMk cId="1302337416" sldId="333"/>
            <ac:spMk id="3" creationId="{E5DDF09B-555A-4214-B5C7-716191ECA522}"/>
          </ac:spMkLst>
        </pc:spChg>
        <pc:spChg chg="add mod">
          <ac:chgData name="yahulan.gunasegaran@gmail.com" userId="9b834eeff15fadb8" providerId="LiveId" clId="{D95849A7-6401-432F-B119-AA94A9ADA217}" dt="2021-02-08T15:01:53.637" v="1046" actId="6549"/>
          <ac:spMkLst>
            <pc:docMk/>
            <pc:sldMk cId="1302337416" sldId="333"/>
            <ac:spMk id="6" creationId="{64F86A22-0EB8-40C9-99CF-A9ABBCE51246}"/>
          </ac:spMkLst>
        </pc:spChg>
        <pc:spChg chg="add mod">
          <ac:chgData name="yahulan.gunasegaran@gmail.com" userId="9b834eeff15fadb8" providerId="LiveId" clId="{D95849A7-6401-432F-B119-AA94A9ADA217}" dt="2021-02-10T14:46:57.102" v="1587" actId="20577"/>
          <ac:spMkLst>
            <pc:docMk/>
            <pc:sldMk cId="1302337416" sldId="333"/>
            <ac:spMk id="7" creationId="{C0336C3C-999B-4467-BD90-4A90089E02EF}"/>
          </ac:spMkLst>
        </pc:spChg>
        <pc:spChg chg="add del mod">
          <ac:chgData name="yahulan.gunasegaran@gmail.com" userId="9b834eeff15fadb8" providerId="LiveId" clId="{D95849A7-6401-432F-B119-AA94A9ADA217}" dt="2021-02-10T13:39:27.078" v="1539" actId="478"/>
          <ac:spMkLst>
            <pc:docMk/>
            <pc:sldMk cId="1302337416" sldId="333"/>
            <ac:spMk id="14" creationId="{396867CD-A197-430B-A12D-D2325523D8D1}"/>
          </ac:spMkLst>
        </pc:spChg>
        <pc:picChg chg="add mod">
          <ac:chgData name="yahulan.gunasegaran@gmail.com" userId="9b834eeff15fadb8" providerId="LiveId" clId="{D95849A7-6401-432F-B119-AA94A9ADA217}" dt="2021-02-08T15:02:24.977" v="1105" actId="1038"/>
          <ac:picMkLst>
            <pc:docMk/>
            <pc:sldMk cId="1302337416" sldId="333"/>
            <ac:picMk id="8" creationId="{4EBE7E53-3268-40E9-93BE-C5A7FF7FE077}"/>
          </ac:picMkLst>
        </pc:picChg>
        <pc:picChg chg="add mod">
          <ac:chgData name="yahulan.gunasegaran@gmail.com" userId="9b834eeff15fadb8" providerId="LiveId" clId="{D95849A7-6401-432F-B119-AA94A9ADA217}" dt="2021-02-08T15:02:24.977" v="1105" actId="1038"/>
          <ac:picMkLst>
            <pc:docMk/>
            <pc:sldMk cId="1302337416" sldId="333"/>
            <ac:picMk id="9" creationId="{D00377BA-6341-4869-9296-285CE76C4050}"/>
          </ac:picMkLst>
        </pc:picChg>
        <pc:picChg chg="add mod">
          <ac:chgData name="yahulan.gunasegaran@gmail.com" userId="9b834eeff15fadb8" providerId="LiveId" clId="{D95849A7-6401-432F-B119-AA94A9ADA217}" dt="2021-02-08T15:02:24.977" v="1105" actId="1038"/>
          <ac:picMkLst>
            <pc:docMk/>
            <pc:sldMk cId="1302337416" sldId="333"/>
            <ac:picMk id="10" creationId="{1159E983-4430-48DC-AD1D-9366AB9DED96}"/>
          </ac:picMkLst>
        </pc:picChg>
        <pc:picChg chg="add mod">
          <ac:chgData name="yahulan.gunasegaran@gmail.com" userId="9b834eeff15fadb8" providerId="LiveId" clId="{D95849A7-6401-432F-B119-AA94A9ADA217}" dt="2021-02-08T15:02:24.977" v="1105" actId="1038"/>
          <ac:picMkLst>
            <pc:docMk/>
            <pc:sldMk cId="1302337416" sldId="333"/>
            <ac:picMk id="11" creationId="{2572C6BD-5936-48A5-920A-F46B1301FAB1}"/>
          </ac:picMkLst>
        </pc:picChg>
        <pc:picChg chg="add mod">
          <ac:chgData name="yahulan.gunasegaran@gmail.com" userId="9b834eeff15fadb8" providerId="LiveId" clId="{D95849A7-6401-432F-B119-AA94A9ADA217}" dt="2021-02-08T14:58:38.109" v="1019" actId="14100"/>
          <ac:picMkLst>
            <pc:docMk/>
            <pc:sldMk cId="1302337416" sldId="333"/>
            <ac:picMk id="12" creationId="{E1649F43-4C9A-4C81-8C29-70DA1960328D}"/>
          </ac:picMkLst>
        </pc:picChg>
        <pc:picChg chg="add mod">
          <ac:chgData name="yahulan.gunasegaran@gmail.com" userId="9b834eeff15fadb8" providerId="LiveId" clId="{D95849A7-6401-432F-B119-AA94A9ADA217}" dt="2021-02-08T14:58:37.414" v="1018" actId="14100"/>
          <ac:picMkLst>
            <pc:docMk/>
            <pc:sldMk cId="1302337416" sldId="333"/>
            <ac:picMk id="13" creationId="{0FDF70E6-92DD-40FA-82EC-A24204EF3503}"/>
          </ac:picMkLst>
        </pc:picChg>
        <pc:picChg chg="mod">
          <ac:chgData name="yahulan.gunasegaran@gmail.com" userId="9b834eeff15fadb8" providerId="LiveId" clId="{D95849A7-6401-432F-B119-AA94A9ADA217}" dt="2021-02-10T14:47:12.258" v="1588" actId="1076"/>
          <ac:picMkLst>
            <pc:docMk/>
            <pc:sldMk cId="1302337416" sldId="333"/>
            <ac:picMk id="16" creationId="{E789C579-0A34-4FB1-B34F-EC7CBE786BFC}"/>
          </ac:picMkLst>
        </pc:picChg>
      </pc:sldChg>
      <pc:sldChg chg="addSp delSp modSp new mod modClrScheme chgLayout">
        <pc:chgData name="yahulan.gunasegaran@gmail.com" userId="9b834eeff15fadb8" providerId="LiveId" clId="{D95849A7-6401-432F-B119-AA94A9ADA217}" dt="2021-02-08T12:00:18.209" v="865" actId="20577"/>
        <pc:sldMkLst>
          <pc:docMk/>
          <pc:sldMk cId="2194852110" sldId="334"/>
        </pc:sldMkLst>
        <pc:spChg chg="del">
          <ac:chgData name="yahulan.gunasegaran@gmail.com" userId="9b834eeff15fadb8" providerId="LiveId" clId="{D95849A7-6401-432F-B119-AA94A9ADA217}" dt="2021-02-08T11:52:59.705" v="600" actId="700"/>
          <ac:spMkLst>
            <pc:docMk/>
            <pc:sldMk cId="2194852110" sldId="334"/>
            <ac:spMk id="2" creationId="{E26E5A93-1C5F-40AC-9F14-622BDFDF28A2}"/>
          </ac:spMkLst>
        </pc:spChg>
        <pc:spChg chg="mod ord">
          <ac:chgData name="yahulan.gunasegaran@gmail.com" userId="9b834eeff15fadb8" providerId="LiveId" clId="{D95849A7-6401-432F-B119-AA94A9ADA217}" dt="2021-02-08T11:52:59.705" v="600" actId="700"/>
          <ac:spMkLst>
            <pc:docMk/>
            <pc:sldMk cId="2194852110" sldId="334"/>
            <ac:spMk id="3" creationId="{42D1044E-F2BB-45FC-A5FC-BBDB6D10CC68}"/>
          </ac:spMkLst>
        </pc:spChg>
        <pc:spChg chg="mod ord">
          <ac:chgData name="yahulan.gunasegaran@gmail.com" userId="9b834eeff15fadb8" providerId="LiveId" clId="{D95849A7-6401-432F-B119-AA94A9ADA217}" dt="2021-02-08T11:52:59.705" v="600" actId="700"/>
          <ac:spMkLst>
            <pc:docMk/>
            <pc:sldMk cId="2194852110" sldId="334"/>
            <ac:spMk id="4" creationId="{C7DB61C1-F7E8-45A4-A6A7-D40DF9B3CE7A}"/>
          </ac:spMkLst>
        </pc:spChg>
        <pc:spChg chg="mod ord">
          <ac:chgData name="yahulan.gunasegaran@gmail.com" userId="9b834eeff15fadb8" providerId="LiveId" clId="{D95849A7-6401-432F-B119-AA94A9ADA217}" dt="2021-02-08T11:52:59.705" v="600" actId="700"/>
          <ac:spMkLst>
            <pc:docMk/>
            <pc:sldMk cId="2194852110" sldId="334"/>
            <ac:spMk id="5" creationId="{65BE5CBD-4D0F-4C97-BB4B-CB13CFA0072D}"/>
          </ac:spMkLst>
        </pc:spChg>
        <pc:spChg chg="add mod ord">
          <ac:chgData name="yahulan.gunasegaran@gmail.com" userId="9b834eeff15fadb8" providerId="LiveId" clId="{D95849A7-6401-432F-B119-AA94A9ADA217}" dt="2021-02-08T11:54:28.025" v="666" actId="20577"/>
          <ac:spMkLst>
            <pc:docMk/>
            <pc:sldMk cId="2194852110" sldId="334"/>
            <ac:spMk id="6" creationId="{9590700C-09BD-46BA-99E8-2A7F21A28CE1}"/>
          </ac:spMkLst>
        </pc:spChg>
        <pc:spChg chg="add mod ord">
          <ac:chgData name="yahulan.gunasegaran@gmail.com" userId="9b834eeff15fadb8" providerId="LiveId" clId="{D95849A7-6401-432F-B119-AA94A9ADA217}" dt="2021-02-08T12:00:18.209" v="865" actId="20577"/>
          <ac:spMkLst>
            <pc:docMk/>
            <pc:sldMk cId="2194852110" sldId="334"/>
            <ac:spMk id="7" creationId="{553303E0-F122-4C22-B6A9-6B457BFC23BF}"/>
          </ac:spMkLst>
        </pc:spChg>
        <pc:spChg chg="add mod ord">
          <ac:chgData name="yahulan.gunasegaran@gmail.com" userId="9b834eeff15fadb8" providerId="LiveId" clId="{D95849A7-6401-432F-B119-AA94A9ADA217}" dt="2021-02-08T11:52:59.705" v="600" actId="700"/>
          <ac:spMkLst>
            <pc:docMk/>
            <pc:sldMk cId="2194852110" sldId="334"/>
            <ac:spMk id="8" creationId="{ABE155F9-81A3-439F-9E5C-EA666957384D}"/>
          </ac:spMkLst>
        </pc:spChg>
        <pc:graphicFrameChg chg="add del mod modGraphic">
          <ac:chgData name="yahulan.gunasegaran@gmail.com" userId="9b834eeff15fadb8" providerId="LiveId" clId="{D95849A7-6401-432F-B119-AA94A9ADA217}" dt="2021-02-08T11:59:53.470" v="847" actId="478"/>
          <ac:graphicFrameMkLst>
            <pc:docMk/>
            <pc:sldMk cId="2194852110" sldId="334"/>
            <ac:graphicFrameMk id="9" creationId="{BAC4CC95-B841-4C10-90B1-018CCFA87A80}"/>
          </ac:graphicFrameMkLst>
        </pc:graphicFrameChg>
      </pc:sldChg>
      <pc:sldChg chg="new del">
        <pc:chgData name="yahulan.gunasegaran@gmail.com" userId="9b834eeff15fadb8" providerId="LiveId" clId="{D95849A7-6401-432F-B119-AA94A9ADA217}" dt="2021-02-08T11:58:28.959" v="836" actId="47"/>
        <pc:sldMkLst>
          <pc:docMk/>
          <pc:sldMk cId="275374582" sldId="335"/>
        </pc:sldMkLst>
      </pc:sldChg>
      <pc:sldChg chg="addSp modSp new del mod modClrScheme chgLayout">
        <pc:chgData name="yahulan.gunasegaran@gmail.com" userId="9b834eeff15fadb8" providerId="LiveId" clId="{D95849A7-6401-432F-B119-AA94A9ADA217}" dt="2021-02-08T15:03:25.936" v="1143" actId="47"/>
        <pc:sldMkLst>
          <pc:docMk/>
          <pc:sldMk cId="299525360" sldId="335"/>
        </pc:sldMkLst>
        <pc:spChg chg="mod ord">
          <ac:chgData name="yahulan.gunasegaran@gmail.com" userId="9b834eeff15fadb8" providerId="LiveId" clId="{D95849A7-6401-432F-B119-AA94A9ADA217}" dt="2021-02-08T12:04:33.635" v="884" actId="700"/>
          <ac:spMkLst>
            <pc:docMk/>
            <pc:sldMk cId="299525360" sldId="335"/>
            <ac:spMk id="2" creationId="{97255E12-DCA8-458D-8159-2EE76C174A44}"/>
          </ac:spMkLst>
        </pc:spChg>
        <pc:spChg chg="mod ord">
          <ac:chgData name="yahulan.gunasegaran@gmail.com" userId="9b834eeff15fadb8" providerId="LiveId" clId="{D95849A7-6401-432F-B119-AA94A9ADA217}" dt="2021-02-08T12:04:33.635" v="884" actId="700"/>
          <ac:spMkLst>
            <pc:docMk/>
            <pc:sldMk cId="299525360" sldId="335"/>
            <ac:spMk id="3" creationId="{C1645AC2-0158-4D1B-9A7A-2C15A5CDA0F8}"/>
          </ac:spMkLst>
        </pc:spChg>
        <pc:spChg chg="mod ord">
          <ac:chgData name="yahulan.gunasegaran@gmail.com" userId="9b834eeff15fadb8" providerId="LiveId" clId="{D95849A7-6401-432F-B119-AA94A9ADA217}" dt="2021-02-08T12:04:33.635" v="884" actId="700"/>
          <ac:spMkLst>
            <pc:docMk/>
            <pc:sldMk cId="299525360" sldId="335"/>
            <ac:spMk id="4" creationId="{B77C8910-07A5-4093-A3BA-727946042CB8}"/>
          </ac:spMkLst>
        </pc:spChg>
        <pc:spChg chg="mod ord">
          <ac:chgData name="yahulan.gunasegaran@gmail.com" userId="9b834eeff15fadb8" providerId="LiveId" clId="{D95849A7-6401-432F-B119-AA94A9ADA217}" dt="2021-02-08T12:04:33.635" v="884" actId="700"/>
          <ac:spMkLst>
            <pc:docMk/>
            <pc:sldMk cId="299525360" sldId="335"/>
            <ac:spMk id="5" creationId="{A0BD2BFF-A614-4B02-ABE3-5FD1DC134DF5}"/>
          </ac:spMkLst>
        </pc:spChg>
        <pc:spChg chg="add mod ord">
          <ac:chgData name="yahulan.gunasegaran@gmail.com" userId="9b834eeff15fadb8" providerId="LiveId" clId="{D95849A7-6401-432F-B119-AA94A9ADA217}" dt="2021-02-08T12:04:36.359" v="894" actId="20577"/>
          <ac:spMkLst>
            <pc:docMk/>
            <pc:sldMk cId="299525360" sldId="335"/>
            <ac:spMk id="6" creationId="{36718D5D-F2E8-4B5D-8443-1B2B4F31C966}"/>
          </ac:spMkLst>
        </pc:spChg>
      </pc:sldChg>
      <pc:sldChg chg="addSp modSp add mod">
        <pc:chgData name="yahulan.gunasegaran@gmail.com" userId="9b834eeff15fadb8" providerId="LiveId" clId="{D95849A7-6401-432F-B119-AA94A9ADA217}" dt="2021-02-10T14:51:52.651" v="1707" actId="20577"/>
        <pc:sldMkLst>
          <pc:docMk/>
          <pc:sldMk cId="648889093" sldId="336"/>
        </pc:sldMkLst>
        <pc:spChg chg="mod">
          <ac:chgData name="yahulan.gunasegaran@gmail.com" userId="9b834eeff15fadb8" providerId="LiveId" clId="{D95849A7-6401-432F-B119-AA94A9ADA217}" dt="2021-02-08T15:07:13.542" v="1346" actId="20577"/>
          <ac:spMkLst>
            <pc:docMk/>
            <pc:sldMk cId="648889093" sldId="336"/>
            <ac:spMk id="2" creationId="{6BFFE31D-7D00-43A1-96AD-1F08D3C42CAD}"/>
          </ac:spMkLst>
        </pc:spChg>
        <pc:spChg chg="mod">
          <ac:chgData name="yahulan.gunasegaran@gmail.com" userId="9b834eeff15fadb8" providerId="LiveId" clId="{D95849A7-6401-432F-B119-AA94A9ADA217}" dt="2021-02-08T15:03:20.732" v="1142" actId="6549"/>
          <ac:spMkLst>
            <pc:docMk/>
            <pc:sldMk cId="648889093" sldId="336"/>
            <ac:spMk id="3" creationId="{3F065833-F77E-4815-98B0-0F5A01429D7A}"/>
          </ac:spMkLst>
        </pc:spChg>
        <pc:spChg chg="mod">
          <ac:chgData name="yahulan.gunasegaran@gmail.com" userId="9b834eeff15fadb8" providerId="LiveId" clId="{D95849A7-6401-432F-B119-AA94A9ADA217}" dt="2021-02-10T14:49:17.579" v="1605" actId="20577"/>
          <ac:spMkLst>
            <pc:docMk/>
            <pc:sldMk cId="648889093" sldId="336"/>
            <ac:spMk id="6" creationId="{042F9A3F-7388-4862-9044-69D62B8ECE64}"/>
          </ac:spMkLst>
        </pc:spChg>
        <pc:spChg chg="add mod">
          <ac:chgData name="yahulan.gunasegaran@gmail.com" userId="9b834eeff15fadb8" providerId="LiveId" clId="{D95849A7-6401-432F-B119-AA94A9ADA217}" dt="2021-02-08T15:06:52.548" v="1331" actId="1076"/>
          <ac:spMkLst>
            <pc:docMk/>
            <pc:sldMk cId="648889093" sldId="336"/>
            <ac:spMk id="10" creationId="{B670A3E3-0463-4EC6-9068-B5D8D0EAD1BF}"/>
          </ac:spMkLst>
        </pc:spChg>
        <pc:spChg chg="mod">
          <ac:chgData name="yahulan.gunasegaran@gmail.com" userId="9b834eeff15fadb8" providerId="LiveId" clId="{D95849A7-6401-432F-B119-AA94A9ADA217}" dt="2021-02-10T14:51:52.651" v="1707" actId="20577"/>
          <ac:spMkLst>
            <pc:docMk/>
            <pc:sldMk cId="648889093" sldId="336"/>
            <ac:spMk id="13" creationId="{8AB3B882-EAA6-45C7-87BA-A0DC5418297F}"/>
          </ac:spMkLst>
        </pc:spChg>
        <pc:picChg chg="mod">
          <ac:chgData name="yahulan.gunasegaran@gmail.com" userId="9b834eeff15fadb8" providerId="LiveId" clId="{D95849A7-6401-432F-B119-AA94A9ADA217}" dt="2021-02-08T15:06:19.521" v="1311" actId="1076"/>
          <ac:picMkLst>
            <pc:docMk/>
            <pc:sldMk cId="648889093" sldId="336"/>
            <ac:picMk id="8" creationId="{8A3D18AC-3A60-477B-8551-3FC1B986A4AA}"/>
          </ac:picMkLst>
        </pc:picChg>
        <pc:picChg chg="add mod">
          <ac:chgData name="yahulan.gunasegaran@gmail.com" userId="9b834eeff15fadb8" providerId="LiveId" clId="{D95849A7-6401-432F-B119-AA94A9ADA217}" dt="2021-02-10T14:50:23.059" v="1699" actId="1038"/>
          <ac:picMkLst>
            <pc:docMk/>
            <pc:sldMk cId="648889093" sldId="336"/>
            <ac:picMk id="9" creationId="{A24A9CF9-FA95-40A3-B8E4-D787F2DB8238}"/>
          </ac:picMkLst>
        </pc:picChg>
      </pc:sldChg>
      <pc:sldChg chg="modSp new del mod modClrScheme chgLayout">
        <pc:chgData name="yahulan.gunasegaran@gmail.com" userId="9b834eeff15fadb8" providerId="LiveId" clId="{D95849A7-6401-432F-B119-AA94A9ADA217}" dt="2021-02-10T13:31:25.132" v="1442" actId="47"/>
        <pc:sldMkLst>
          <pc:docMk/>
          <pc:sldMk cId="3180765567" sldId="337"/>
        </pc:sldMkLst>
        <pc:spChg chg="mod ord">
          <ac:chgData name="yahulan.gunasegaran@gmail.com" userId="9b834eeff15fadb8" providerId="LiveId" clId="{D95849A7-6401-432F-B119-AA94A9ADA217}" dt="2021-02-10T13:30:59.330" v="1440" actId="700"/>
          <ac:spMkLst>
            <pc:docMk/>
            <pc:sldMk cId="3180765567" sldId="337"/>
            <ac:spMk id="2" creationId="{E22FF8A7-3F37-4ECF-BCA7-1AC1F1B0E4F1}"/>
          </ac:spMkLst>
        </pc:spChg>
        <pc:spChg chg="mod ord">
          <ac:chgData name="yahulan.gunasegaran@gmail.com" userId="9b834eeff15fadb8" providerId="LiveId" clId="{D95849A7-6401-432F-B119-AA94A9ADA217}" dt="2021-02-10T13:30:59.330" v="1440" actId="700"/>
          <ac:spMkLst>
            <pc:docMk/>
            <pc:sldMk cId="3180765567" sldId="337"/>
            <ac:spMk id="3" creationId="{E0E05B68-DD8B-4C37-A3D6-2AA0C4388FF1}"/>
          </ac:spMkLst>
        </pc:spChg>
        <pc:spChg chg="mod ord">
          <ac:chgData name="yahulan.gunasegaran@gmail.com" userId="9b834eeff15fadb8" providerId="LiveId" clId="{D95849A7-6401-432F-B119-AA94A9ADA217}" dt="2021-02-10T13:30:59.330" v="1440" actId="700"/>
          <ac:spMkLst>
            <pc:docMk/>
            <pc:sldMk cId="3180765567" sldId="337"/>
            <ac:spMk id="4" creationId="{319244D2-D431-44ED-8530-6E8F12147016}"/>
          </ac:spMkLst>
        </pc:spChg>
        <pc:spChg chg="mod ord">
          <ac:chgData name="yahulan.gunasegaran@gmail.com" userId="9b834eeff15fadb8" providerId="LiveId" clId="{D95849A7-6401-432F-B119-AA94A9ADA217}" dt="2021-02-10T13:30:59.330" v="1440" actId="700"/>
          <ac:spMkLst>
            <pc:docMk/>
            <pc:sldMk cId="3180765567" sldId="337"/>
            <ac:spMk id="5" creationId="{7F2937FD-F18F-4BAC-AECD-185F311581BD}"/>
          </ac:spMkLst>
        </pc:spChg>
      </pc:sldChg>
    </pc:docChg>
  </pc:docChgLst>
  <pc:docChgLst>
    <pc:chgData name="Alexander Schmehlik" userId="3de38899144b891a" providerId="Windows Live" clId="Web-{B4C49F9D-CC4F-40E5-A081-A8405BD85483}"/>
    <pc:docChg chg="modSld">
      <pc:chgData name="Alexander Schmehlik" userId="3de38899144b891a" providerId="Windows Live" clId="Web-{B4C49F9D-CC4F-40E5-A081-A8405BD85483}" dt="2021-01-24T10:58:02.444" v="2" actId="14100"/>
      <pc:docMkLst>
        <pc:docMk/>
      </pc:docMkLst>
      <pc:sldChg chg="modSp">
        <pc:chgData name="Alexander Schmehlik" userId="3de38899144b891a" providerId="Windows Live" clId="Web-{B4C49F9D-CC4F-40E5-A081-A8405BD85483}" dt="2021-01-24T10:58:02.444" v="2" actId="14100"/>
        <pc:sldMkLst>
          <pc:docMk/>
          <pc:sldMk cId="2248271042" sldId="324"/>
        </pc:sldMkLst>
        <pc:picChg chg="mod">
          <ac:chgData name="Alexander Schmehlik" userId="3de38899144b891a" providerId="Windows Live" clId="Web-{B4C49F9D-CC4F-40E5-A081-A8405BD85483}" dt="2021-01-24T10:57:56.194" v="1" actId="1076"/>
          <ac:picMkLst>
            <pc:docMk/>
            <pc:sldMk cId="2248271042" sldId="324"/>
            <ac:picMk id="8" creationId="{62951285-4175-483E-894F-50B94EA2533C}"/>
          </ac:picMkLst>
        </pc:picChg>
        <pc:picChg chg="mod">
          <ac:chgData name="Alexander Schmehlik" userId="3de38899144b891a" providerId="Windows Live" clId="Web-{B4C49F9D-CC4F-40E5-A081-A8405BD85483}" dt="2021-01-24T10:58:02.444" v="2" actId="14100"/>
          <ac:picMkLst>
            <pc:docMk/>
            <pc:sldMk cId="2248271042" sldId="324"/>
            <ac:picMk id="9" creationId="{A2AB048F-452E-43BD-ADC9-E840BB25120E}"/>
          </ac:picMkLst>
        </pc:picChg>
      </pc:sldChg>
    </pc:docChg>
  </pc:docChgLst>
  <pc:docChgLst>
    <pc:chgData name="Daniel Körschner" userId="f21bf2c9e48b35bd" providerId="LiveId" clId="{1C06B4BE-6B31-485E-A769-A515440A37AA}"/>
    <pc:docChg chg="undo custSel addSld delSld modSld">
      <pc:chgData name="Daniel Körschner" userId="f21bf2c9e48b35bd" providerId="LiveId" clId="{1C06B4BE-6B31-485E-A769-A515440A37AA}" dt="2021-01-21T17:40:03.926" v="84" actId="1076"/>
      <pc:docMkLst>
        <pc:docMk/>
      </pc:docMkLst>
      <pc:sldChg chg="modSp add mod">
        <pc:chgData name="Daniel Körschner" userId="f21bf2c9e48b35bd" providerId="LiveId" clId="{1C06B4BE-6B31-485E-A769-A515440A37AA}" dt="2021-01-13T09:53:38.198" v="8" actId="1076"/>
        <pc:sldMkLst>
          <pc:docMk/>
          <pc:sldMk cId="2652725729" sldId="258"/>
        </pc:sldMkLst>
        <pc:spChg chg="mod">
          <ac:chgData name="Daniel Körschner" userId="f21bf2c9e48b35bd" providerId="LiveId" clId="{1C06B4BE-6B31-485E-A769-A515440A37AA}" dt="2021-01-13T09:53:22.727" v="7" actId="1076"/>
          <ac:spMkLst>
            <pc:docMk/>
            <pc:sldMk cId="2652725729" sldId="258"/>
            <ac:spMk id="5" creationId="{964A0CC6-2670-471B-A02C-C84C3C6B8490}"/>
          </ac:spMkLst>
        </pc:spChg>
        <pc:spChg chg="mod">
          <ac:chgData name="Daniel Körschner" userId="f21bf2c9e48b35bd" providerId="LiveId" clId="{1C06B4BE-6B31-485E-A769-A515440A37AA}" dt="2021-01-13T09:53:38.198" v="8" actId="1076"/>
          <ac:spMkLst>
            <pc:docMk/>
            <pc:sldMk cId="2652725729" sldId="258"/>
            <ac:spMk id="6" creationId="{D8B72C1A-9BAA-4714-97F2-9C11539B1370}"/>
          </ac:spMkLst>
        </pc:spChg>
      </pc:sldChg>
      <pc:sldChg chg="modSp add mod">
        <pc:chgData name="Daniel Körschner" userId="f21bf2c9e48b35bd" providerId="LiveId" clId="{1C06B4BE-6B31-485E-A769-A515440A37AA}" dt="2021-01-13T09:54:05.624" v="11" actId="1076"/>
        <pc:sldMkLst>
          <pc:docMk/>
          <pc:sldMk cId="2941451937" sldId="264"/>
        </pc:sldMkLst>
        <pc:spChg chg="mod">
          <ac:chgData name="Daniel Körschner" userId="f21bf2c9e48b35bd" providerId="LiveId" clId="{1C06B4BE-6B31-485E-A769-A515440A37AA}" dt="2021-01-13T09:53:18.381" v="6" actId="1076"/>
          <ac:spMkLst>
            <pc:docMk/>
            <pc:sldMk cId="2941451937" sldId="264"/>
            <ac:spMk id="5" creationId="{964A0CC6-2670-471B-A02C-C84C3C6B8490}"/>
          </ac:spMkLst>
        </pc:spChg>
        <pc:spChg chg="mod">
          <ac:chgData name="Daniel Körschner" userId="f21bf2c9e48b35bd" providerId="LiveId" clId="{1C06B4BE-6B31-485E-A769-A515440A37AA}" dt="2021-01-13T09:53:55.686" v="10" actId="1076"/>
          <ac:spMkLst>
            <pc:docMk/>
            <pc:sldMk cId="2941451937" sldId="264"/>
            <ac:spMk id="6" creationId="{D8B72C1A-9BAA-4714-97F2-9C11539B1370}"/>
          </ac:spMkLst>
        </pc:spChg>
        <pc:picChg chg="mod">
          <ac:chgData name="Daniel Körschner" userId="f21bf2c9e48b35bd" providerId="LiveId" clId="{1C06B4BE-6B31-485E-A769-A515440A37AA}" dt="2021-01-13T09:54:05.624" v="11" actId="1076"/>
          <ac:picMkLst>
            <pc:docMk/>
            <pc:sldMk cId="2941451937" sldId="264"/>
            <ac:picMk id="7" creationId="{752A88B8-968D-42C2-9E56-8D58A0362169}"/>
          </ac:picMkLst>
        </pc:picChg>
      </pc:sldChg>
      <pc:sldChg chg="addSp delSp modSp add del mod modAnim">
        <pc:chgData name="Daniel Körschner" userId="f21bf2c9e48b35bd" providerId="LiveId" clId="{1C06B4BE-6B31-485E-A769-A515440A37AA}" dt="2021-01-21T17:39:49.107" v="82" actId="47"/>
        <pc:sldMkLst>
          <pc:docMk/>
          <pc:sldMk cId="3918749778" sldId="265"/>
        </pc:sldMkLst>
        <pc:spChg chg="del mod">
          <ac:chgData name="Daniel Körschner" userId="f21bf2c9e48b35bd" providerId="LiveId" clId="{1C06B4BE-6B31-485E-A769-A515440A37AA}" dt="2021-01-21T17:37:51.217" v="65" actId="478"/>
          <ac:spMkLst>
            <pc:docMk/>
            <pc:sldMk cId="3918749778" sldId="265"/>
            <ac:spMk id="2" creationId="{DF10CE6C-D5BB-4FCA-81BF-92E540A471E2}"/>
          </ac:spMkLst>
        </pc:spChg>
        <pc:spChg chg="del mod">
          <ac:chgData name="Daniel Körschner" userId="f21bf2c9e48b35bd" providerId="LiveId" clId="{1C06B4BE-6B31-485E-A769-A515440A37AA}" dt="2021-01-21T17:37:56.213" v="67" actId="478"/>
          <ac:spMkLst>
            <pc:docMk/>
            <pc:sldMk cId="3918749778" sldId="265"/>
            <ac:spMk id="3" creationId="{EADDF61B-C5EF-460C-86F6-88A199F20A35}"/>
          </ac:spMkLst>
        </pc:spChg>
        <pc:spChg chg="del mod">
          <ac:chgData name="Daniel Körschner" userId="f21bf2c9e48b35bd" providerId="LiveId" clId="{1C06B4BE-6B31-485E-A769-A515440A37AA}" dt="2021-01-21T17:37:56.213" v="67" actId="478"/>
          <ac:spMkLst>
            <pc:docMk/>
            <pc:sldMk cId="3918749778" sldId="265"/>
            <ac:spMk id="4" creationId="{D4F69348-4038-47EF-9893-3A4F1A05DA37}"/>
          </ac:spMkLst>
        </pc:spChg>
        <pc:spChg chg="del mod">
          <ac:chgData name="Daniel Körschner" userId="f21bf2c9e48b35bd" providerId="LiveId" clId="{1C06B4BE-6B31-485E-A769-A515440A37AA}" dt="2021-01-21T17:37:51.217" v="65" actId="478"/>
          <ac:spMkLst>
            <pc:docMk/>
            <pc:sldMk cId="3918749778" sldId="265"/>
            <ac:spMk id="5" creationId="{964A0CC6-2670-471B-A02C-C84C3C6B8490}"/>
          </ac:spMkLst>
        </pc:spChg>
        <pc:spChg chg="add del mod">
          <ac:chgData name="Daniel Körschner" userId="f21bf2c9e48b35bd" providerId="LiveId" clId="{1C06B4BE-6B31-485E-A769-A515440A37AA}" dt="2021-01-21T17:37:53.888" v="66" actId="478"/>
          <ac:spMkLst>
            <pc:docMk/>
            <pc:sldMk cId="3918749778" sldId="265"/>
            <ac:spMk id="8" creationId="{57D63665-ED05-45D4-A127-34758335A0FA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2" creationId="{5713058D-1DF1-4B97-A482-5C826457C27E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3" creationId="{0BF91AD2-C195-4082-8B8C-FF53192FF30D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4" creationId="{1D983BCA-828D-439A-8D4B-9368026B6323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5" creationId="{B1FF5262-F688-4CA7-A7E4-6098A32F523E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6" creationId="{C044A4B8-0011-4150-84F6-CF19710D4C83}"/>
          </ac:spMkLst>
        </pc:spChg>
        <pc:spChg chg="mod">
          <ac:chgData name="Daniel Körschner" userId="f21bf2c9e48b35bd" providerId="LiveId" clId="{1C06B4BE-6B31-485E-A769-A515440A37AA}" dt="2021-01-21T17:37:47.156" v="64" actId="1076"/>
          <ac:spMkLst>
            <pc:docMk/>
            <pc:sldMk cId="3918749778" sldId="265"/>
            <ac:spMk id="17" creationId="{C6132511-BE8C-457B-839C-AE623CA74F3E}"/>
          </ac:spMkLst>
        </pc:spChg>
        <pc:spChg chg="mod">
          <ac:chgData name="Daniel Körschner" userId="f21bf2c9e48b35bd" providerId="LiveId" clId="{1C06B4BE-6B31-485E-A769-A515440A37AA}" dt="2021-01-21T17:38:10.097" v="73" actId="1035"/>
          <ac:spMkLst>
            <pc:docMk/>
            <pc:sldMk cId="3918749778" sldId="265"/>
            <ac:spMk id="19" creationId="{BCDD7646-BCB4-48F2-B29D-85710C782FB1}"/>
          </ac:spMkLst>
        </pc:spChg>
        <pc:graphicFrameChg chg="mod">
          <ac:chgData name="Daniel Körschner" userId="f21bf2c9e48b35bd" providerId="LiveId" clId="{1C06B4BE-6B31-485E-A769-A515440A37AA}" dt="2021-01-21T17:38:06.868" v="68" actId="167"/>
          <ac:graphicFrameMkLst>
            <pc:docMk/>
            <pc:sldMk cId="3918749778" sldId="265"/>
            <ac:graphicFrameMk id="7" creationId="{3FD26DD2-CBEE-4216-90A2-10EA6D515610}"/>
          </ac:graphicFrameMkLst>
        </pc:graphicFrameChg>
        <pc:picChg chg="add del mod">
          <ac:chgData name="Daniel Körschner" userId="f21bf2c9e48b35bd" providerId="LiveId" clId="{1C06B4BE-6B31-485E-A769-A515440A37AA}" dt="2021-01-21T17:37:34.442" v="63" actId="478"/>
          <ac:picMkLst>
            <pc:docMk/>
            <pc:sldMk cId="3918749778" sldId="265"/>
            <ac:picMk id="18" creationId="{3053120F-99CA-4B97-883F-6FEBE0594E22}"/>
          </ac:picMkLst>
        </pc:picChg>
        <pc:cxnChg chg="mod">
          <ac:chgData name="Daniel Körschner" userId="f21bf2c9e48b35bd" providerId="LiveId" clId="{1C06B4BE-6B31-485E-A769-A515440A37AA}" dt="2021-01-21T17:38:47.462" v="76" actId="1076"/>
          <ac:cxnSpMkLst>
            <pc:docMk/>
            <pc:sldMk cId="3918749778" sldId="265"/>
            <ac:cxnSpMk id="10" creationId="{540E0602-40ED-4D2B-9BAB-D00164517D8A}"/>
          </ac:cxnSpMkLst>
        </pc:cxnChg>
        <pc:cxnChg chg="mod">
          <ac:chgData name="Daniel Körschner" userId="f21bf2c9e48b35bd" providerId="LiveId" clId="{1C06B4BE-6B31-485E-A769-A515440A37AA}" dt="2021-01-21T17:38:55.661" v="81" actId="1035"/>
          <ac:cxnSpMkLst>
            <pc:docMk/>
            <pc:sldMk cId="3918749778" sldId="265"/>
            <ac:cxnSpMk id="21" creationId="{844D0660-1858-4CC0-BF8B-BEF8A91AE94C}"/>
          </ac:cxnSpMkLst>
        </pc:cxnChg>
      </pc:sldChg>
      <pc:sldChg chg="modSp add mod">
        <pc:chgData name="Daniel Körschner" userId="f21bf2c9e48b35bd" providerId="LiveId" clId="{1C06B4BE-6B31-485E-A769-A515440A37AA}" dt="2021-01-13T19:51:05.744" v="54" actId="20577"/>
        <pc:sldMkLst>
          <pc:docMk/>
          <pc:sldMk cId="3097442652" sldId="266"/>
        </pc:sldMkLst>
        <pc:spChg chg="mod">
          <ac:chgData name="Daniel Körschner" userId="f21bf2c9e48b35bd" providerId="LiveId" clId="{1C06B4BE-6B31-485E-A769-A515440A37AA}" dt="2021-01-13T09:53:08.432" v="4" actId="1076"/>
          <ac:spMkLst>
            <pc:docMk/>
            <pc:sldMk cId="3097442652" sldId="266"/>
            <ac:spMk id="5" creationId="{964A0CC6-2670-471B-A02C-C84C3C6B8490}"/>
          </ac:spMkLst>
        </pc:spChg>
        <pc:spChg chg="mod">
          <ac:chgData name="Daniel Körschner" userId="f21bf2c9e48b35bd" providerId="LiveId" clId="{1C06B4BE-6B31-485E-A769-A515440A37AA}" dt="2021-01-13T19:51:05.744" v="54" actId="20577"/>
          <ac:spMkLst>
            <pc:docMk/>
            <pc:sldMk cId="3097442652" sldId="266"/>
            <ac:spMk id="6" creationId="{D8B72C1A-9BAA-4714-97F2-9C11539B1370}"/>
          </ac:spMkLst>
        </pc:spChg>
      </pc:sldChg>
      <pc:sldChg chg="modSp add mod modAnim">
        <pc:chgData name="Daniel Körschner" userId="f21bf2c9e48b35bd" providerId="LiveId" clId="{1C06B4BE-6B31-485E-A769-A515440A37AA}" dt="2021-01-13T09:53:03.825" v="3" actId="1076"/>
        <pc:sldMkLst>
          <pc:docMk/>
          <pc:sldMk cId="1409547222" sldId="267"/>
        </pc:sldMkLst>
        <pc:spChg chg="mod">
          <ac:chgData name="Daniel Körschner" userId="f21bf2c9e48b35bd" providerId="LiveId" clId="{1C06B4BE-6B31-485E-A769-A515440A37AA}" dt="2021-01-13T09:53:03.825" v="3" actId="1076"/>
          <ac:spMkLst>
            <pc:docMk/>
            <pc:sldMk cId="1409547222" sldId="267"/>
            <ac:spMk id="5" creationId="{964A0CC6-2670-471B-A02C-C84C3C6B8490}"/>
          </ac:spMkLst>
        </pc:spChg>
      </pc:sldChg>
      <pc:sldChg chg="del">
        <pc:chgData name="Daniel Körschner" userId="f21bf2c9e48b35bd" providerId="LiveId" clId="{1C06B4BE-6B31-485E-A769-A515440A37AA}" dt="2021-01-13T09:52:05.384" v="0" actId="47"/>
        <pc:sldMkLst>
          <pc:docMk/>
          <pc:sldMk cId="118178231" sldId="321"/>
        </pc:sldMkLst>
      </pc:sldChg>
      <pc:sldChg chg="modSp mod">
        <pc:chgData name="Daniel Körschner" userId="f21bf2c9e48b35bd" providerId="LiveId" clId="{1C06B4BE-6B31-485E-A769-A515440A37AA}" dt="2021-01-13T19:50:23.990" v="38" actId="20577"/>
        <pc:sldMkLst>
          <pc:docMk/>
          <pc:sldMk cId="68653687" sldId="325"/>
        </pc:sldMkLst>
        <pc:spChg chg="mod">
          <ac:chgData name="Daniel Körschner" userId="f21bf2c9e48b35bd" providerId="LiveId" clId="{1C06B4BE-6B31-485E-A769-A515440A37AA}" dt="2021-01-13T19:50:23.990" v="38" actId="20577"/>
          <ac:spMkLst>
            <pc:docMk/>
            <pc:sldMk cId="68653687" sldId="325"/>
            <ac:spMk id="16" creationId="{104302B3-C838-452D-8B8C-50D6ACAFC4A6}"/>
          </ac:spMkLst>
        </pc:spChg>
      </pc:sldChg>
      <pc:sldChg chg="modSp add mod">
        <pc:chgData name="Daniel Körschner" userId="f21bf2c9e48b35bd" providerId="LiveId" clId="{1C06B4BE-6B31-485E-A769-A515440A37AA}" dt="2021-01-21T17:40:03.926" v="84" actId="1076"/>
        <pc:sldMkLst>
          <pc:docMk/>
          <pc:sldMk cId="2912394324" sldId="329"/>
        </pc:sldMkLst>
        <pc:spChg chg="mod">
          <ac:chgData name="Daniel Körschner" userId="f21bf2c9e48b35bd" providerId="LiveId" clId="{1C06B4BE-6B31-485E-A769-A515440A37AA}" dt="2021-01-21T17:40:03.926" v="84" actId="1076"/>
          <ac:spMkLst>
            <pc:docMk/>
            <pc:sldMk cId="2912394324" sldId="329"/>
            <ac:spMk id="19" creationId="{BCDD7646-BCB4-48F2-B29D-85710C782FB1}"/>
          </ac:spMkLst>
        </pc:spChg>
        <pc:graphicFrameChg chg="mod">
          <ac:chgData name="Daniel Körschner" userId="f21bf2c9e48b35bd" providerId="LiveId" clId="{1C06B4BE-6B31-485E-A769-A515440A37AA}" dt="2021-01-21T17:40:01.323" v="83" actId="167"/>
          <ac:graphicFrameMkLst>
            <pc:docMk/>
            <pc:sldMk cId="2912394324" sldId="329"/>
            <ac:graphicFrameMk id="7" creationId="{3FD26DD2-CBEE-4216-90A2-10EA6D515610}"/>
          </ac:graphicFrameMkLst>
        </pc:graphicFrameChg>
      </pc:sldChg>
    </pc:docChg>
  </pc:docChgLst>
  <pc:docChgLst>
    <pc:chgData name="Daniel Körschner" userId="f21bf2c9e48b35bd" providerId="LiveId" clId="{1FBA75B9-6B69-4782-900B-8614872125AF}"/>
    <pc:docChg chg="addSld delSld modSld modSection">
      <pc:chgData name="Daniel Körschner" userId="f21bf2c9e48b35bd" providerId="LiveId" clId="{1FBA75B9-6B69-4782-900B-8614872125AF}" dt="2020-12-27T11:47:15.032" v="63" actId="20577"/>
      <pc:docMkLst>
        <pc:docMk/>
      </pc:docMkLst>
      <pc:sldChg chg="modSp add">
        <pc:chgData name="Daniel Körschner" userId="f21bf2c9e48b35bd" providerId="LiveId" clId="{1FBA75B9-6B69-4782-900B-8614872125AF}" dt="2020-12-27T11:45:35.184" v="46" actId="20577"/>
        <pc:sldMkLst>
          <pc:docMk/>
          <pc:sldMk cId="2896682435" sldId="297"/>
        </pc:sldMkLst>
        <pc:spChg chg="mod">
          <ac:chgData name="Daniel Körschner" userId="f21bf2c9e48b35bd" providerId="LiveId" clId="{1FBA75B9-6B69-4782-900B-8614872125AF}" dt="2020-12-27T11:45:35.184" v="46" actId="20577"/>
          <ac:spMkLst>
            <pc:docMk/>
            <pc:sldMk cId="2896682435" sldId="297"/>
            <ac:spMk id="8" creationId="{2843A8EA-DB61-48A1-84B0-7ECF0A5C891A}"/>
          </ac:spMkLst>
        </pc:spChg>
      </pc:sldChg>
      <pc:sldChg chg="modSp del">
        <pc:chgData name="Daniel Körschner" userId="f21bf2c9e48b35bd" providerId="LiveId" clId="{1FBA75B9-6B69-4782-900B-8614872125AF}" dt="2020-12-27T11:46:09.949" v="51" actId="2696"/>
        <pc:sldMkLst>
          <pc:docMk/>
          <pc:sldMk cId="1658032604" sldId="302"/>
        </pc:sldMkLst>
        <pc:spChg chg="mod">
          <ac:chgData name="Daniel Körschner" userId="f21bf2c9e48b35bd" providerId="LiveId" clId="{1FBA75B9-6B69-4782-900B-8614872125AF}" dt="2020-12-27T11:45:15.095" v="44" actId="20577"/>
          <ac:spMkLst>
            <pc:docMk/>
            <pc:sldMk cId="1658032604" sldId="302"/>
            <ac:spMk id="8" creationId="{F0B549FE-1B21-46C9-8843-9664AAE99D15}"/>
          </ac:spMkLst>
        </pc:spChg>
      </pc:sldChg>
      <pc:sldChg chg="modSp add">
        <pc:chgData name="Daniel Körschner" userId="f21bf2c9e48b35bd" providerId="LiveId" clId="{1FBA75B9-6B69-4782-900B-8614872125AF}" dt="2020-12-27T11:45:54.001" v="50" actId="20577"/>
        <pc:sldMkLst>
          <pc:docMk/>
          <pc:sldMk cId="3325172190" sldId="312"/>
        </pc:sldMkLst>
        <pc:spChg chg="mod">
          <ac:chgData name="Daniel Körschner" userId="f21bf2c9e48b35bd" providerId="LiveId" clId="{1FBA75B9-6B69-4782-900B-8614872125AF}" dt="2020-12-27T11:45:54.001" v="50" actId="20577"/>
          <ac:spMkLst>
            <pc:docMk/>
            <pc:sldMk cId="3325172190" sldId="312"/>
            <ac:spMk id="8" creationId="{F0B549FE-1B21-46C9-8843-9664AAE99D15}"/>
          </ac:spMkLst>
        </pc:spChg>
      </pc:sldChg>
      <pc:sldChg chg="addSp modSp add">
        <pc:chgData name="Daniel Körschner" userId="f21bf2c9e48b35bd" providerId="LiveId" clId="{1FBA75B9-6B69-4782-900B-8614872125AF}" dt="2020-12-27T11:38:41.973" v="22" actId="1035"/>
        <pc:sldMkLst>
          <pc:docMk/>
          <pc:sldMk cId="2585803106" sldId="313"/>
        </pc:sldMkLst>
        <pc:spChg chg="add mod">
          <ac:chgData name="Daniel Körschner" userId="f21bf2c9e48b35bd" providerId="LiveId" clId="{1FBA75B9-6B69-4782-900B-8614872125AF}" dt="2020-12-27T11:38:41.973" v="22" actId="1035"/>
          <ac:spMkLst>
            <pc:docMk/>
            <pc:sldMk cId="2585803106" sldId="313"/>
            <ac:spMk id="34" creationId="{269CBACB-3468-4C77-BD08-17F6E9CBD795}"/>
          </ac:spMkLst>
        </pc:spChg>
      </pc:sldChg>
      <pc:sldChg chg="addSp add">
        <pc:chgData name="Daniel Körschner" userId="f21bf2c9e48b35bd" providerId="LiveId" clId="{1FBA75B9-6B69-4782-900B-8614872125AF}" dt="2020-12-27T11:38:49" v="23"/>
        <pc:sldMkLst>
          <pc:docMk/>
          <pc:sldMk cId="1076794295" sldId="314"/>
        </pc:sldMkLst>
        <pc:spChg chg="add">
          <ac:chgData name="Daniel Körschner" userId="f21bf2c9e48b35bd" providerId="LiveId" clId="{1FBA75B9-6B69-4782-900B-8614872125AF}" dt="2020-12-27T11:38:49" v="23"/>
          <ac:spMkLst>
            <pc:docMk/>
            <pc:sldMk cId="1076794295" sldId="314"/>
            <ac:spMk id="28" creationId="{21B64946-3D89-4A6C-A10E-837CA605995C}"/>
          </ac:spMkLst>
        </pc:spChg>
      </pc:sldChg>
      <pc:sldChg chg="modSp add">
        <pc:chgData name="Daniel Körschner" userId="f21bf2c9e48b35bd" providerId="LiveId" clId="{1FBA75B9-6B69-4782-900B-8614872125AF}" dt="2020-12-27T11:46:37.751" v="53" actId="20577"/>
        <pc:sldMkLst>
          <pc:docMk/>
          <pc:sldMk cId="4046917626" sldId="315"/>
        </pc:sldMkLst>
        <pc:spChg chg="mod">
          <ac:chgData name="Daniel Körschner" userId="f21bf2c9e48b35bd" providerId="LiveId" clId="{1FBA75B9-6B69-4782-900B-8614872125AF}" dt="2020-12-27T11:46:37.751" v="53" actId="20577"/>
          <ac:spMkLst>
            <pc:docMk/>
            <pc:sldMk cId="4046917626" sldId="315"/>
            <ac:spMk id="14" creationId="{D149E8D7-D357-4B97-B517-1B9BE640E5CC}"/>
          </ac:spMkLst>
        </pc:spChg>
      </pc:sldChg>
      <pc:sldChg chg="modSp add">
        <pc:chgData name="Daniel Körschner" userId="f21bf2c9e48b35bd" providerId="LiveId" clId="{1FBA75B9-6B69-4782-900B-8614872125AF}" dt="2020-12-27T11:40:00.239" v="39" actId="20577"/>
        <pc:sldMkLst>
          <pc:docMk/>
          <pc:sldMk cId="343449457" sldId="316"/>
        </pc:sldMkLst>
        <pc:spChg chg="mod">
          <ac:chgData name="Daniel Körschner" userId="f21bf2c9e48b35bd" providerId="LiveId" clId="{1FBA75B9-6B69-4782-900B-8614872125AF}" dt="2020-12-27T11:40:00.239" v="39" actId="20577"/>
          <ac:spMkLst>
            <pc:docMk/>
            <pc:sldMk cId="343449457" sldId="316"/>
            <ac:spMk id="2" creationId="{6C4D730A-1AEF-4F23-A241-B02230FD0EE4}"/>
          </ac:spMkLst>
        </pc:spChg>
      </pc:sldChg>
      <pc:sldChg chg="modSp add">
        <pc:chgData name="Daniel Körschner" userId="f21bf2c9e48b35bd" providerId="LiveId" clId="{1FBA75B9-6B69-4782-900B-8614872125AF}" dt="2020-12-27T11:46:46.699" v="55" actId="20577"/>
        <pc:sldMkLst>
          <pc:docMk/>
          <pc:sldMk cId="3347208643" sldId="317"/>
        </pc:sldMkLst>
        <pc:spChg chg="mod">
          <ac:chgData name="Daniel Körschner" userId="f21bf2c9e48b35bd" providerId="LiveId" clId="{1FBA75B9-6B69-4782-900B-8614872125AF}" dt="2020-12-27T11:46:46.699" v="55" actId="20577"/>
          <ac:spMkLst>
            <pc:docMk/>
            <pc:sldMk cId="3347208643" sldId="317"/>
            <ac:spMk id="8" creationId="{F4B06FC0-4630-4D3C-903E-84673B316363}"/>
          </ac:spMkLst>
        </pc:spChg>
      </pc:sldChg>
      <pc:sldChg chg="modSp add">
        <pc:chgData name="Daniel Körschner" userId="f21bf2c9e48b35bd" providerId="LiveId" clId="{1FBA75B9-6B69-4782-900B-8614872125AF}" dt="2020-12-27T11:47:02.093" v="59" actId="20577"/>
        <pc:sldMkLst>
          <pc:docMk/>
          <pc:sldMk cId="537534185" sldId="318"/>
        </pc:sldMkLst>
        <pc:spChg chg="mod">
          <ac:chgData name="Daniel Körschner" userId="f21bf2c9e48b35bd" providerId="LiveId" clId="{1FBA75B9-6B69-4782-900B-8614872125AF}" dt="2020-12-27T11:47:02.093" v="59" actId="20577"/>
          <ac:spMkLst>
            <pc:docMk/>
            <pc:sldMk cId="537534185" sldId="318"/>
            <ac:spMk id="9" creationId="{340A91B6-4792-41BD-92B2-467C0DA9981F}"/>
          </ac:spMkLst>
        </pc:spChg>
      </pc:sldChg>
      <pc:sldChg chg="modSp add">
        <pc:chgData name="Daniel Körschner" userId="f21bf2c9e48b35bd" providerId="LiveId" clId="{1FBA75B9-6B69-4782-900B-8614872125AF}" dt="2020-12-27T11:47:15.032" v="63" actId="20577"/>
        <pc:sldMkLst>
          <pc:docMk/>
          <pc:sldMk cId="1490796349" sldId="319"/>
        </pc:sldMkLst>
        <pc:spChg chg="mod">
          <ac:chgData name="Daniel Körschner" userId="f21bf2c9e48b35bd" providerId="LiveId" clId="{1FBA75B9-6B69-4782-900B-8614872125AF}" dt="2020-12-27T11:47:15.032" v="63" actId="20577"/>
          <ac:spMkLst>
            <pc:docMk/>
            <pc:sldMk cId="1490796349" sldId="319"/>
            <ac:spMk id="9" creationId="{FFAA2899-7A09-416E-B120-4619B2786311}"/>
          </ac:spMkLst>
        </pc:spChg>
      </pc:sldChg>
    </pc:docChg>
  </pc:docChgLst>
  <pc:docChgLst>
    <pc:chgData name="yahulan.gunasegaran@gmail.com" userId="9b834eeff15fadb8" providerId="LiveId" clId="{B336DACD-5379-46E9-BCBC-BEADEC186AA2}"/>
    <pc:docChg chg="undo custSel addSld delSld modSld sldOrd">
      <pc:chgData name="yahulan.gunasegaran@gmail.com" userId="9b834eeff15fadb8" providerId="LiveId" clId="{B336DACD-5379-46E9-BCBC-BEADEC186AA2}" dt="2021-01-14T16:45:07.054" v="1313" actId="313"/>
      <pc:docMkLst>
        <pc:docMk/>
      </pc:docMkLst>
      <pc:sldChg chg="modSp mod">
        <pc:chgData name="yahulan.gunasegaran@gmail.com" userId="9b834eeff15fadb8" providerId="LiveId" clId="{B336DACD-5379-46E9-BCBC-BEADEC186AA2}" dt="2021-01-13T10:51:27.162" v="654" actId="20577"/>
        <pc:sldMkLst>
          <pc:docMk/>
          <pc:sldMk cId="1630414918" sldId="319"/>
        </pc:sldMkLst>
        <pc:spChg chg="mod">
          <ac:chgData name="yahulan.gunasegaran@gmail.com" userId="9b834eeff15fadb8" providerId="LiveId" clId="{B336DACD-5379-46E9-BCBC-BEADEC186AA2}" dt="2021-01-13T10:51:27.162" v="654" actId="20577"/>
          <ac:spMkLst>
            <pc:docMk/>
            <pc:sldMk cId="1630414918" sldId="319"/>
            <ac:spMk id="6" creationId="{CDE245CE-4067-4465-A844-A772B6487962}"/>
          </ac:spMkLst>
        </pc:spChg>
      </pc:sldChg>
      <pc:sldChg chg="modSp mod">
        <pc:chgData name="yahulan.gunasegaran@gmail.com" userId="9b834eeff15fadb8" providerId="LiveId" clId="{B336DACD-5379-46E9-BCBC-BEADEC186AA2}" dt="2021-01-13T10:52:35.213" v="721" actId="5793"/>
        <pc:sldMkLst>
          <pc:docMk/>
          <pc:sldMk cId="2821477988" sldId="320"/>
        </pc:sldMkLst>
        <pc:spChg chg="mod">
          <ac:chgData name="yahulan.gunasegaran@gmail.com" userId="9b834eeff15fadb8" providerId="LiveId" clId="{B336DACD-5379-46E9-BCBC-BEADEC186AA2}" dt="2021-01-13T10:52:35.213" v="721" actId="5793"/>
          <ac:spMkLst>
            <pc:docMk/>
            <pc:sldMk cId="2821477988" sldId="320"/>
            <ac:spMk id="6" creationId="{042F9A3F-7388-4862-9044-69D62B8ECE64}"/>
          </ac:spMkLst>
        </pc:spChg>
      </pc:sldChg>
      <pc:sldChg chg="modSp del mod ord">
        <pc:chgData name="yahulan.gunasegaran@gmail.com" userId="9b834eeff15fadb8" providerId="LiveId" clId="{B336DACD-5379-46E9-BCBC-BEADEC186AA2}" dt="2021-01-13T10:58:59.127" v="930" actId="47"/>
        <pc:sldMkLst>
          <pc:docMk/>
          <pc:sldMk cId="384797648" sldId="322"/>
        </pc:sldMkLst>
        <pc:spChg chg="mod">
          <ac:chgData name="yahulan.gunasegaran@gmail.com" userId="9b834eeff15fadb8" providerId="LiveId" clId="{B336DACD-5379-46E9-BCBC-BEADEC186AA2}" dt="2021-01-13T10:57:44.052" v="912" actId="20577"/>
          <ac:spMkLst>
            <pc:docMk/>
            <pc:sldMk cId="384797648" sldId="322"/>
            <ac:spMk id="6" creationId="{9B535B73-87E5-47EF-9B94-33A2C082E909}"/>
          </ac:spMkLst>
        </pc:spChg>
      </pc:sldChg>
      <pc:sldChg chg="addSp delSp modSp mod ord modShow">
        <pc:chgData name="yahulan.gunasegaran@gmail.com" userId="9b834eeff15fadb8" providerId="LiveId" clId="{B336DACD-5379-46E9-BCBC-BEADEC186AA2}" dt="2021-01-14T13:17:02.053" v="1186"/>
        <pc:sldMkLst>
          <pc:docMk/>
          <pc:sldMk cId="3318359282" sldId="323"/>
        </pc:sldMkLst>
        <pc:spChg chg="del mod">
          <ac:chgData name="yahulan.gunasegaran@gmail.com" userId="9b834eeff15fadb8" providerId="LiveId" clId="{B336DACD-5379-46E9-BCBC-BEADEC186AA2}" dt="2021-01-12T20:11:24.855" v="2"/>
          <ac:spMkLst>
            <pc:docMk/>
            <pc:sldMk cId="3318359282" sldId="323"/>
            <ac:spMk id="6" creationId="{FE221B86-3F8B-4D75-9BE2-61C8112B7769}"/>
          </ac:spMkLst>
        </pc:spChg>
        <pc:spChg chg="add mod">
          <ac:chgData name="yahulan.gunasegaran@gmail.com" userId="9b834eeff15fadb8" providerId="LiveId" clId="{B336DACD-5379-46E9-BCBC-BEADEC186AA2}" dt="2021-01-12T20:24:36.192" v="111" actId="1038"/>
          <ac:spMkLst>
            <pc:docMk/>
            <pc:sldMk cId="3318359282" sldId="323"/>
            <ac:spMk id="9" creationId="{F0FD80E1-DC67-4DD0-8895-E9B42BBEC8BB}"/>
          </ac:spMkLst>
        </pc:spChg>
        <pc:spChg chg="add mod">
          <ac:chgData name="yahulan.gunasegaran@gmail.com" userId="9b834eeff15fadb8" providerId="LiveId" clId="{B336DACD-5379-46E9-BCBC-BEADEC186AA2}" dt="2021-01-12T20:12:08.776" v="15" actId="571"/>
          <ac:spMkLst>
            <pc:docMk/>
            <pc:sldMk cId="3318359282" sldId="323"/>
            <ac:spMk id="11" creationId="{A22F949E-0903-4F73-9492-482889C9E38F}"/>
          </ac:spMkLst>
        </pc:spChg>
        <pc:spChg chg="add del mod">
          <ac:chgData name="yahulan.gunasegaran@gmail.com" userId="9b834eeff15fadb8" providerId="LiveId" clId="{B336DACD-5379-46E9-BCBC-BEADEC186AA2}" dt="2021-01-12T20:12:13.648" v="17"/>
          <ac:spMkLst>
            <pc:docMk/>
            <pc:sldMk cId="3318359282" sldId="323"/>
            <ac:spMk id="13" creationId="{1E2DAE3D-2D14-4808-859B-7284E566A7FE}"/>
          </ac:spMkLst>
        </pc:spChg>
        <pc:spChg chg="add mod">
          <ac:chgData name="yahulan.gunasegaran@gmail.com" userId="9b834eeff15fadb8" providerId="LiveId" clId="{B336DACD-5379-46E9-BCBC-BEADEC186AA2}" dt="2021-01-12T20:24:36.192" v="111" actId="1038"/>
          <ac:spMkLst>
            <pc:docMk/>
            <pc:sldMk cId="3318359282" sldId="323"/>
            <ac:spMk id="14" creationId="{F89D84A1-F4EA-41FD-89A8-18D24C43A614}"/>
          </ac:spMkLst>
        </pc:spChg>
        <pc:spChg chg="add del mod">
          <ac:chgData name="yahulan.gunasegaran@gmail.com" userId="9b834eeff15fadb8" providerId="LiveId" clId="{B336DACD-5379-46E9-BCBC-BEADEC186AA2}" dt="2021-01-12T20:12:45.749" v="27" actId="478"/>
          <ac:spMkLst>
            <pc:docMk/>
            <pc:sldMk cId="3318359282" sldId="323"/>
            <ac:spMk id="15" creationId="{08E8A5A4-7EDC-4AF5-AFC2-9DDDD730192C}"/>
          </ac:spMkLst>
        </pc:spChg>
        <pc:spChg chg="add mod">
          <ac:chgData name="yahulan.gunasegaran@gmail.com" userId="9b834eeff15fadb8" providerId="LiveId" clId="{B336DACD-5379-46E9-BCBC-BEADEC186AA2}" dt="2021-01-13T10:56:57.998" v="885" actId="14100"/>
          <ac:spMkLst>
            <pc:docMk/>
            <pc:sldMk cId="3318359282" sldId="323"/>
            <ac:spMk id="16" creationId="{104302B3-C838-452D-8B8C-50D6ACAFC4A6}"/>
          </ac:spMkLst>
        </pc:spChg>
        <pc:picChg chg="add mod">
          <ac:chgData name="yahulan.gunasegaran@gmail.com" userId="9b834eeff15fadb8" providerId="LiveId" clId="{B336DACD-5379-46E9-BCBC-BEADEC186AA2}" dt="2021-01-12T20:24:36.192" v="111" actId="1038"/>
          <ac:picMkLst>
            <pc:docMk/>
            <pc:sldMk cId="3318359282" sldId="323"/>
            <ac:picMk id="8" creationId="{1CA0CEF5-86F9-4232-BA6C-13BCAA466151}"/>
          </ac:picMkLst>
        </pc:picChg>
        <pc:picChg chg="add mod">
          <ac:chgData name="yahulan.gunasegaran@gmail.com" userId="9b834eeff15fadb8" providerId="LiveId" clId="{B336DACD-5379-46E9-BCBC-BEADEC186AA2}" dt="2021-01-12T20:12:08.776" v="15" actId="571"/>
          <ac:picMkLst>
            <pc:docMk/>
            <pc:sldMk cId="3318359282" sldId="323"/>
            <ac:picMk id="10" creationId="{01E54145-801C-4626-B7B1-E9DA1BEC13C9}"/>
          </ac:picMkLst>
        </pc:picChg>
        <pc:picChg chg="add del mod">
          <ac:chgData name="yahulan.gunasegaran@gmail.com" userId="9b834eeff15fadb8" providerId="LiveId" clId="{B336DACD-5379-46E9-BCBC-BEADEC186AA2}" dt="2021-01-12T20:12:13.648" v="17"/>
          <ac:picMkLst>
            <pc:docMk/>
            <pc:sldMk cId="3318359282" sldId="323"/>
            <ac:picMk id="12" creationId="{D3DE6E6E-299E-4C6A-BDCD-5556DF0DDACF}"/>
          </ac:picMkLst>
        </pc:picChg>
      </pc:sldChg>
      <pc:sldChg chg="modSp new del mod">
        <pc:chgData name="yahulan.gunasegaran@gmail.com" userId="9b834eeff15fadb8" providerId="LiveId" clId="{B336DACD-5379-46E9-BCBC-BEADEC186AA2}" dt="2021-01-13T10:57:23.437" v="904" actId="47"/>
        <pc:sldMkLst>
          <pc:docMk/>
          <pc:sldMk cId="859037525" sldId="324"/>
        </pc:sldMkLst>
        <pc:spChg chg="mod">
          <ac:chgData name="yahulan.gunasegaran@gmail.com" userId="9b834eeff15fadb8" providerId="LiveId" clId="{B336DACD-5379-46E9-BCBC-BEADEC186AA2}" dt="2021-01-13T10:57:12.068" v="903" actId="20577"/>
          <ac:spMkLst>
            <pc:docMk/>
            <pc:sldMk cId="859037525" sldId="324"/>
            <ac:spMk id="2" creationId="{0467667F-A13C-4346-94D9-B407752803C4}"/>
          </ac:spMkLst>
        </pc:spChg>
      </pc:sldChg>
      <pc:sldChg chg="modSp add mod">
        <pc:chgData name="yahulan.gunasegaran@gmail.com" userId="9b834eeff15fadb8" providerId="LiveId" clId="{B336DACD-5379-46E9-BCBC-BEADEC186AA2}" dt="2021-01-13T10:58:48.594" v="929" actId="6549"/>
        <pc:sldMkLst>
          <pc:docMk/>
          <pc:sldMk cId="2248271042" sldId="324"/>
        </pc:sldMkLst>
        <pc:spChg chg="mod">
          <ac:chgData name="yahulan.gunasegaran@gmail.com" userId="9b834eeff15fadb8" providerId="LiveId" clId="{B336DACD-5379-46E9-BCBC-BEADEC186AA2}" dt="2021-01-13T10:58:44.652" v="926" actId="6549"/>
          <ac:spMkLst>
            <pc:docMk/>
            <pc:sldMk cId="2248271042" sldId="324"/>
            <ac:spMk id="2" creationId="{B07FC8F7-6935-4D69-9426-C2DDF4B46689}"/>
          </ac:spMkLst>
        </pc:spChg>
        <pc:spChg chg="mod">
          <ac:chgData name="yahulan.gunasegaran@gmail.com" userId="9b834eeff15fadb8" providerId="LiveId" clId="{B336DACD-5379-46E9-BCBC-BEADEC186AA2}" dt="2021-01-13T10:58:48.594" v="929" actId="6549"/>
          <ac:spMkLst>
            <pc:docMk/>
            <pc:sldMk cId="2248271042" sldId="324"/>
            <ac:spMk id="6" creationId="{9B535B73-87E5-47EF-9B94-33A2C082E909}"/>
          </ac:spMkLst>
        </pc:spChg>
      </pc:sldChg>
      <pc:sldChg chg="addSp delSp modSp add mod ord">
        <pc:chgData name="yahulan.gunasegaran@gmail.com" userId="9b834eeff15fadb8" providerId="LiveId" clId="{B336DACD-5379-46E9-BCBC-BEADEC186AA2}" dt="2021-01-14T16:45:07.054" v="1313" actId="313"/>
        <pc:sldMkLst>
          <pc:docMk/>
          <pc:sldMk cId="68653687" sldId="325"/>
        </pc:sldMkLst>
        <pc:spChg chg="del">
          <ac:chgData name="yahulan.gunasegaran@gmail.com" userId="9b834eeff15fadb8" providerId="LiveId" clId="{B336DACD-5379-46E9-BCBC-BEADEC186AA2}" dt="2021-01-13T11:07:49.215" v="933" actId="478"/>
          <ac:spMkLst>
            <pc:docMk/>
            <pc:sldMk cId="68653687" sldId="325"/>
            <ac:spMk id="9" creationId="{F0FD80E1-DC67-4DD0-8895-E9B42BBEC8BB}"/>
          </ac:spMkLst>
        </pc:spChg>
        <pc:spChg chg="add mod">
          <ac:chgData name="yahulan.gunasegaran@gmail.com" userId="9b834eeff15fadb8" providerId="LiveId" clId="{B336DACD-5379-46E9-BCBC-BEADEC186AA2}" dt="2021-01-14T16:38:58.391" v="1282" actId="1076"/>
          <ac:spMkLst>
            <pc:docMk/>
            <pc:sldMk cId="68653687" sldId="325"/>
            <ac:spMk id="10" creationId="{BAF54BB3-8AF3-4BBC-B6E8-5BB9D73FFE11}"/>
          </ac:spMkLst>
        </pc:spChg>
        <pc:spChg chg="add mod">
          <ac:chgData name="yahulan.gunasegaran@gmail.com" userId="9b834eeff15fadb8" providerId="LiveId" clId="{B336DACD-5379-46E9-BCBC-BEADEC186AA2}" dt="2021-01-14T16:38:58.929" v="1283" actId="1076"/>
          <ac:spMkLst>
            <pc:docMk/>
            <pc:sldMk cId="68653687" sldId="325"/>
            <ac:spMk id="13" creationId="{07723513-515B-4B0B-886B-B8975385F9E1}"/>
          </ac:spMkLst>
        </pc:spChg>
        <pc:spChg chg="del">
          <ac:chgData name="yahulan.gunasegaran@gmail.com" userId="9b834eeff15fadb8" providerId="LiveId" clId="{B336DACD-5379-46E9-BCBC-BEADEC186AA2}" dt="2021-01-13T11:07:49.215" v="933" actId="478"/>
          <ac:spMkLst>
            <pc:docMk/>
            <pc:sldMk cId="68653687" sldId="325"/>
            <ac:spMk id="14" creationId="{F89D84A1-F4EA-41FD-89A8-18D24C43A614}"/>
          </ac:spMkLst>
        </pc:spChg>
        <pc:spChg chg="mod">
          <ac:chgData name="yahulan.gunasegaran@gmail.com" userId="9b834eeff15fadb8" providerId="LiveId" clId="{B336DACD-5379-46E9-BCBC-BEADEC186AA2}" dt="2021-01-14T16:45:07.054" v="1313" actId="313"/>
          <ac:spMkLst>
            <pc:docMk/>
            <pc:sldMk cId="68653687" sldId="325"/>
            <ac:spMk id="16" creationId="{104302B3-C838-452D-8B8C-50D6ACAFC4A6}"/>
          </ac:spMkLst>
        </pc:spChg>
        <pc:picChg chg="add mod">
          <ac:chgData name="yahulan.gunasegaran@gmail.com" userId="9b834eeff15fadb8" providerId="LiveId" clId="{B336DACD-5379-46E9-BCBC-BEADEC186AA2}" dt="2021-01-14T16:38:59.326" v="1284" actId="14100"/>
          <ac:picMkLst>
            <pc:docMk/>
            <pc:sldMk cId="68653687" sldId="325"/>
            <ac:picMk id="7" creationId="{AADB9BC2-8E72-433F-B6E9-7E8ECBF6BFFB}"/>
          </ac:picMkLst>
        </pc:picChg>
        <pc:picChg chg="del">
          <ac:chgData name="yahulan.gunasegaran@gmail.com" userId="9b834eeff15fadb8" providerId="LiveId" clId="{B336DACD-5379-46E9-BCBC-BEADEC186AA2}" dt="2021-01-13T11:07:47.081" v="932" actId="478"/>
          <ac:picMkLst>
            <pc:docMk/>
            <pc:sldMk cId="68653687" sldId="325"/>
            <ac:picMk id="8" creationId="{1CA0CEF5-86F9-4232-BA6C-13BCAA466151}"/>
          </ac:picMkLst>
        </pc:picChg>
        <pc:picChg chg="add mod">
          <ac:chgData name="yahulan.gunasegaran@gmail.com" userId="9b834eeff15fadb8" providerId="LiveId" clId="{B336DACD-5379-46E9-BCBC-BEADEC186AA2}" dt="2021-01-14T16:39:06.565" v="1289" actId="1076"/>
          <ac:picMkLst>
            <pc:docMk/>
            <pc:sldMk cId="68653687" sldId="325"/>
            <ac:picMk id="8" creationId="{C8A52BA8-0049-4892-85CC-CFCA0726C561}"/>
          </ac:picMkLst>
        </pc:picChg>
      </pc:sldChg>
      <pc:sldChg chg="modSp mod">
        <pc:chgData name="yahulan.gunasegaran@gmail.com" userId="9b834eeff15fadb8" providerId="LiveId" clId="{B336DACD-5379-46E9-BCBC-BEADEC186AA2}" dt="2021-01-14T13:13:11.529" v="1168" actId="20577"/>
        <pc:sldMkLst>
          <pc:docMk/>
          <pc:sldMk cId="2377296563" sldId="326"/>
        </pc:sldMkLst>
        <pc:spChg chg="mod">
          <ac:chgData name="yahulan.gunasegaran@gmail.com" userId="9b834eeff15fadb8" providerId="LiveId" clId="{B336DACD-5379-46E9-BCBC-BEADEC186AA2}" dt="2021-01-14T13:13:11.529" v="1168" actId="20577"/>
          <ac:spMkLst>
            <pc:docMk/>
            <pc:sldMk cId="2377296563" sldId="326"/>
            <ac:spMk id="8" creationId="{6E270C6A-0A7A-4520-BF56-0B50CB70EA71}"/>
          </ac:spMkLst>
        </pc:spChg>
      </pc:sldChg>
    </pc:docChg>
  </pc:docChgLst>
  <pc:docChgLst>
    <pc:chgData name="yahulan.gunasegaran@gmail.com" userId="9b834eeff15fadb8" providerId="LiveId" clId="{0483593A-1B1C-4983-989B-8CB2259BC1D1}"/>
    <pc:docChg chg="undo custSel addSld delSld modSld delSection modSection">
      <pc:chgData name="yahulan.gunasegaran@gmail.com" userId="9b834eeff15fadb8" providerId="LiveId" clId="{0483593A-1B1C-4983-989B-8CB2259BC1D1}" dt="2020-12-27T14:19:19.872" v="461" actId="20577"/>
      <pc:docMkLst>
        <pc:docMk/>
      </pc:docMkLst>
      <pc:sldChg chg="modSp mod">
        <pc:chgData name="yahulan.gunasegaran@gmail.com" userId="9b834eeff15fadb8" providerId="LiveId" clId="{0483593A-1B1C-4983-989B-8CB2259BC1D1}" dt="2020-12-27T10:50:35.418" v="7" actId="20577"/>
        <pc:sldMkLst>
          <pc:docMk/>
          <pc:sldMk cId="768778205" sldId="294"/>
        </pc:sldMkLst>
        <pc:spChg chg="mod">
          <ac:chgData name="yahulan.gunasegaran@gmail.com" userId="9b834eeff15fadb8" providerId="LiveId" clId="{0483593A-1B1C-4983-989B-8CB2259BC1D1}" dt="2020-12-27T10:50:35.418" v="7" actId="20577"/>
          <ac:spMkLst>
            <pc:docMk/>
            <pc:sldMk cId="768778205" sldId="294"/>
            <ac:spMk id="6" creationId="{13C898AD-FB24-41F4-B99D-0C0B071F5CFC}"/>
          </ac:spMkLst>
        </pc:spChg>
      </pc:sldChg>
      <pc:sldChg chg="addSp modSp del mod">
        <pc:chgData name="yahulan.gunasegaran@gmail.com" userId="9b834eeff15fadb8" providerId="LiveId" clId="{0483593A-1B1C-4983-989B-8CB2259BC1D1}" dt="2020-12-27T14:14:34.370" v="391" actId="47"/>
        <pc:sldMkLst>
          <pc:docMk/>
          <pc:sldMk cId="1879815104" sldId="296"/>
        </pc:sldMkLst>
        <pc:spChg chg="mod">
          <ac:chgData name="yahulan.gunasegaran@gmail.com" userId="9b834eeff15fadb8" providerId="LiveId" clId="{0483593A-1B1C-4983-989B-8CB2259BC1D1}" dt="2020-12-27T11:04:48.753" v="382" actId="20577"/>
          <ac:spMkLst>
            <pc:docMk/>
            <pc:sldMk cId="1879815104" sldId="296"/>
            <ac:spMk id="2" creationId="{2635F1F9-8D0E-4CC5-8902-95EC91053372}"/>
          </ac:spMkLst>
        </pc:spChg>
        <pc:spChg chg="add mod">
          <ac:chgData name="yahulan.gunasegaran@gmail.com" userId="9b834eeff15fadb8" providerId="LiveId" clId="{0483593A-1B1C-4983-989B-8CB2259BC1D1}" dt="2020-12-27T11:01:01.957" v="374"/>
          <ac:spMkLst>
            <pc:docMk/>
            <pc:sldMk cId="1879815104" sldId="296"/>
            <ac:spMk id="7" creationId="{9E961841-ECE2-4E56-9E34-C0FBD373139E}"/>
          </ac:spMkLst>
        </pc:spChg>
      </pc:sldChg>
      <pc:sldChg chg="modSp del mod">
        <pc:chgData name="yahulan.gunasegaran@gmail.com" userId="9b834eeff15fadb8" providerId="LiveId" clId="{0483593A-1B1C-4983-989B-8CB2259BC1D1}" dt="2020-12-27T14:17:37.476" v="455" actId="47"/>
        <pc:sldMkLst>
          <pc:docMk/>
          <pc:sldMk cId="2678085425" sldId="306"/>
        </pc:sldMkLst>
        <pc:spChg chg="mod">
          <ac:chgData name="yahulan.gunasegaran@gmail.com" userId="9b834eeff15fadb8" providerId="LiveId" clId="{0483593A-1B1C-4983-989B-8CB2259BC1D1}" dt="2020-12-27T11:05:19.716" v="387"/>
          <ac:spMkLst>
            <pc:docMk/>
            <pc:sldMk cId="2678085425" sldId="306"/>
            <ac:spMk id="2" creationId="{51985B46-63C2-47B6-B559-5341C46DFBCF}"/>
          </ac:spMkLst>
        </pc:spChg>
      </pc:sldChg>
      <pc:sldChg chg="del">
        <pc:chgData name="yahulan.gunasegaran@gmail.com" userId="9b834eeff15fadb8" providerId="LiveId" clId="{0483593A-1B1C-4983-989B-8CB2259BC1D1}" dt="2020-12-27T14:17:37.476" v="455" actId="47"/>
        <pc:sldMkLst>
          <pc:docMk/>
          <pc:sldMk cId="2531776088" sldId="307"/>
        </pc:sldMkLst>
      </pc:sldChg>
      <pc:sldChg chg="del">
        <pc:chgData name="yahulan.gunasegaran@gmail.com" userId="9b834eeff15fadb8" providerId="LiveId" clId="{0483593A-1B1C-4983-989B-8CB2259BC1D1}" dt="2020-12-27T14:17:37.476" v="455" actId="47"/>
        <pc:sldMkLst>
          <pc:docMk/>
          <pc:sldMk cId="2056464489" sldId="308"/>
        </pc:sldMkLst>
      </pc:sldChg>
      <pc:sldChg chg="addSp modSp del mod">
        <pc:chgData name="yahulan.gunasegaran@gmail.com" userId="9b834eeff15fadb8" providerId="LiveId" clId="{0483593A-1B1C-4983-989B-8CB2259BC1D1}" dt="2020-12-27T14:16:46.633" v="450" actId="47"/>
        <pc:sldMkLst>
          <pc:docMk/>
          <pc:sldMk cId="2241637193" sldId="309"/>
        </pc:sldMkLst>
        <pc:spChg chg="mod">
          <ac:chgData name="yahulan.gunasegaran@gmail.com" userId="9b834eeff15fadb8" providerId="LiveId" clId="{0483593A-1B1C-4983-989B-8CB2259BC1D1}" dt="2020-12-27T11:05:00.271" v="383"/>
          <ac:spMkLst>
            <pc:docMk/>
            <pc:sldMk cId="2241637193" sldId="309"/>
            <ac:spMk id="2" creationId="{7228A5B2-6F1B-482C-B704-4296F26424F8}"/>
          </ac:spMkLst>
        </pc:spChg>
        <pc:spChg chg="add mod">
          <ac:chgData name="yahulan.gunasegaran@gmail.com" userId="9b834eeff15fadb8" providerId="LiveId" clId="{0483593A-1B1C-4983-989B-8CB2259BC1D1}" dt="2020-12-27T11:00:06.438" v="370"/>
          <ac:spMkLst>
            <pc:docMk/>
            <pc:sldMk cId="2241637193" sldId="309"/>
            <ac:spMk id="7" creationId="{09F4CDF4-6949-4A33-8FD4-9025E36FF892}"/>
          </ac:spMkLst>
        </pc:spChg>
      </pc:sldChg>
      <pc:sldChg chg="modSp add mod">
        <pc:chgData name="yahulan.gunasegaran@gmail.com" userId="9b834eeff15fadb8" providerId="LiveId" clId="{0483593A-1B1C-4983-989B-8CB2259BC1D1}" dt="2020-12-27T14:19:19.710" v="460" actId="20577"/>
        <pc:sldMkLst>
          <pc:docMk/>
          <pc:sldMk cId="1229787138" sldId="310"/>
        </pc:sldMkLst>
        <pc:spChg chg="mod">
          <ac:chgData name="yahulan.gunasegaran@gmail.com" userId="9b834eeff15fadb8" providerId="LiveId" clId="{0483593A-1B1C-4983-989B-8CB2259BC1D1}" dt="2020-12-27T14:19:19.710" v="460" actId="20577"/>
          <ac:spMkLst>
            <pc:docMk/>
            <pc:sldMk cId="1229787138" sldId="310"/>
            <ac:spMk id="2" creationId="{DFA4B72F-F7B6-4DA8-88E4-B68A62C6F5FF}"/>
          </ac:spMkLst>
        </pc:spChg>
      </pc:sldChg>
      <pc:sldChg chg="addSp modSp del mod">
        <pc:chgData name="yahulan.gunasegaran@gmail.com" userId="9b834eeff15fadb8" providerId="LiveId" clId="{0483593A-1B1C-4983-989B-8CB2259BC1D1}" dt="2020-12-27T14:16:51.979" v="451" actId="2696"/>
        <pc:sldMkLst>
          <pc:docMk/>
          <pc:sldMk cId="3296160461" sldId="310"/>
        </pc:sldMkLst>
        <pc:spChg chg="mod">
          <ac:chgData name="yahulan.gunasegaran@gmail.com" userId="9b834eeff15fadb8" providerId="LiveId" clId="{0483593A-1B1C-4983-989B-8CB2259BC1D1}" dt="2020-12-27T11:05:04.920" v="384"/>
          <ac:spMkLst>
            <pc:docMk/>
            <pc:sldMk cId="3296160461" sldId="310"/>
            <ac:spMk id="2" creationId="{DFA4B72F-F7B6-4DA8-88E4-B68A62C6F5FF}"/>
          </ac:spMkLst>
        </pc:spChg>
        <pc:spChg chg="mod">
          <ac:chgData name="yahulan.gunasegaran@gmail.com" userId="9b834eeff15fadb8" providerId="LiveId" clId="{0483593A-1B1C-4983-989B-8CB2259BC1D1}" dt="2020-12-27T10:59:30" v="369" actId="20577"/>
          <ac:spMkLst>
            <pc:docMk/>
            <pc:sldMk cId="3296160461" sldId="310"/>
            <ac:spMk id="6" creationId="{9486CC34-EBDE-4E75-907A-2CC9BDEAA2D0}"/>
          </ac:spMkLst>
        </pc:spChg>
        <pc:spChg chg="add mod">
          <ac:chgData name="yahulan.gunasegaran@gmail.com" userId="9b834eeff15fadb8" providerId="LiveId" clId="{0483593A-1B1C-4983-989B-8CB2259BC1D1}" dt="2020-12-27T11:00:43.213" v="373" actId="20577"/>
          <ac:spMkLst>
            <pc:docMk/>
            <pc:sldMk cId="3296160461" sldId="310"/>
            <ac:spMk id="7" creationId="{85E331AF-03FB-4416-8CD3-0EE7DF274A2A}"/>
          </ac:spMkLst>
        </pc:spChg>
      </pc:sldChg>
      <pc:sldChg chg="modSp add del mod">
        <pc:chgData name="yahulan.gunasegaran@gmail.com" userId="9b834eeff15fadb8" providerId="LiveId" clId="{0483593A-1B1C-4983-989B-8CB2259BC1D1}" dt="2020-12-27T14:17:04.927" v="453" actId="47"/>
        <pc:sldMkLst>
          <pc:docMk/>
          <pc:sldMk cId="2351490532" sldId="320"/>
        </pc:sldMkLst>
        <pc:spChg chg="mod">
          <ac:chgData name="yahulan.gunasegaran@gmail.com" userId="9b834eeff15fadb8" providerId="LiveId" clId="{0483593A-1B1C-4983-989B-8CB2259BC1D1}" dt="2020-12-27T11:05:08.408" v="385"/>
          <ac:spMkLst>
            <pc:docMk/>
            <pc:sldMk cId="2351490532" sldId="320"/>
            <ac:spMk id="2" creationId="{DFA4B72F-F7B6-4DA8-88E4-B68A62C6F5FF}"/>
          </ac:spMkLst>
        </pc:spChg>
      </pc:sldChg>
      <pc:sldChg chg="modSp add mod">
        <pc:chgData name="yahulan.gunasegaran@gmail.com" userId="9b834eeff15fadb8" providerId="LiveId" clId="{0483593A-1B1C-4983-989B-8CB2259BC1D1}" dt="2020-12-27T14:18:19.271" v="458" actId="27636"/>
        <pc:sldMkLst>
          <pc:docMk/>
          <pc:sldMk cId="941497150" sldId="321"/>
        </pc:sldMkLst>
        <pc:spChg chg="mod">
          <ac:chgData name="yahulan.gunasegaran@gmail.com" userId="9b834eeff15fadb8" providerId="LiveId" clId="{0483593A-1B1C-4983-989B-8CB2259BC1D1}" dt="2020-12-27T14:14:21.958" v="390" actId="20577"/>
          <ac:spMkLst>
            <pc:docMk/>
            <pc:sldMk cId="941497150" sldId="321"/>
            <ac:spMk id="2" creationId="{2635F1F9-8D0E-4CC5-8902-95EC91053372}"/>
          </ac:spMkLst>
        </pc:spChg>
        <pc:spChg chg="mod">
          <ac:chgData name="yahulan.gunasegaran@gmail.com" userId="9b834eeff15fadb8" providerId="LiveId" clId="{0483593A-1B1C-4983-989B-8CB2259BC1D1}" dt="2020-12-27T14:18:19.271" v="458" actId="27636"/>
          <ac:spMkLst>
            <pc:docMk/>
            <pc:sldMk cId="941497150" sldId="321"/>
            <ac:spMk id="6" creationId="{3E5715AE-EC1D-4234-B28F-9BB862FAAF82}"/>
          </ac:spMkLst>
        </pc:spChg>
      </pc:sldChg>
      <pc:sldChg chg="addSp modSp add mod">
        <pc:chgData name="yahulan.gunasegaran@gmail.com" userId="9b834eeff15fadb8" providerId="LiveId" clId="{0483593A-1B1C-4983-989B-8CB2259BC1D1}" dt="2020-12-27T14:16:41.461" v="449" actId="14100"/>
        <pc:sldMkLst>
          <pc:docMk/>
          <pc:sldMk cId="1426841121" sldId="322"/>
        </pc:sldMkLst>
        <pc:spChg chg="mod">
          <ac:chgData name="yahulan.gunasegaran@gmail.com" userId="9b834eeff15fadb8" providerId="LiveId" clId="{0483593A-1B1C-4983-989B-8CB2259BC1D1}" dt="2020-12-27T14:14:54.547" v="394" actId="20577"/>
          <ac:spMkLst>
            <pc:docMk/>
            <pc:sldMk cId="1426841121" sldId="322"/>
            <ac:spMk id="2" creationId="{7228A5B2-6F1B-482C-B704-4296F26424F8}"/>
          </ac:spMkLst>
        </pc:spChg>
        <pc:spChg chg="add mod">
          <ac:chgData name="yahulan.gunasegaran@gmail.com" userId="9b834eeff15fadb8" providerId="LiveId" clId="{0483593A-1B1C-4983-989B-8CB2259BC1D1}" dt="2020-12-27T14:16:41.461" v="449" actId="14100"/>
          <ac:spMkLst>
            <pc:docMk/>
            <pc:sldMk cId="1426841121" sldId="322"/>
            <ac:spMk id="8" creationId="{1C0BEFDD-2DF1-409D-AE70-09C1C25DA38D}"/>
          </ac:spMkLst>
        </pc:spChg>
        <pc:picChg chg="mod">
          <ac:chgData name="yahulan.gunasegaran@gmail.com" userId="9b834eeff15fadb8" providerId="LiveId" clId="{0483593A-1B1C-4983-989B-8CB2259BC1D1}" dt="2020-12-27T14:16:19.111" v="429" actId="1076"/>
          <ac:picMkLst>
            <pc:docMk/>
            <pc:sldMk cId="1426841121" sldId="322"/>
            <ac:picMk id="6" creationId="{B828817F-4027-4843-8957-560BC02D9C82}"/>
          </ac:picMkLst>
        </pc:picChg>
      </pc:sldChg>
    </pc:docChg>
  </pc:docChgLst>
  <pc:docChgLst>
    <pc:chgData name="Alexander Schmehlik" userId="3de38899144b891a" providerId="Windows Live" clId="Web-{6A56FA7C-267C-42AA-84CC-A4A4A601CD44}"/>
    <pc:docChg chg="addSld delSld modSld sldOrd">
      <pc:chgData name="Alexander Schmehlik" userId="3de38899144b891a" providerId="Windows Live" clId="Web-{6A56FA7C-267C-42AA-84CC-A4A4A601CD44}" dt="2021-01-14T12:01:08.396" v="523"/>
      <pc:docMkLst>
        <pc:docMk/>
      </pc:docMkLst>
      <pc:sldChg chg="addSp delSp modSp add replId">
        <pc:chgData name="Alexander Schmehlik" userId="3de38899144b891a" providerId="Windows Live" clId="Web-{6A56FA7C-267C-42AA-84CC-A4A4A601CD44}" dt="2021-01-14T11:58:56.452" v="441" actId="20577"/>
        <pc:sldMkLst>
          <pc:docMk/>
          <pc:sldMk cId="297215592" sldId="327"/>
        </pc:sldMkLst>
        <pc:spChg chg="mod">
          <ac:chgData name="Alexander Schmehlik" userId="3de38899144b891a" providerId="Windows Live" clId="Web-{6A56FA7C-267C-42AA-84CC-A4A4A601CD44}" dt="2021-01-14T11:58:56.452" v="441" actId="20577"/>
          <ac:spMkLst>
            <pc:docMk/>
            <pc:sldMk cId="297215592" sldId="327"/>
            <ac:spMk id="2" creationId="{38396E42-C3C8-44BA-B267-380C1B3C4F9F}"/>
          </ac:spMkLst>
        </pc:spChg>
        <pc:spChg chg="del">
          <ac:chgData name="Alexander Schmehlik" userId="3de38899144b891a" providerId="Windows Live" clId="Web-{6A56FA7C-267C-42AA-84CC-A4A4A601CD44}" dt="2021-01-14T11:42:54.839" v="7"/>
          <ac:spMkLst>
            <pc:docMk/>
            <pc:sldMk cId="297215592" sldId="327"/>
            <ac:spMk id="10" creationId="{BAF54BB3-8AF3-4BBC-B6E8-5BB9D73FFE11}"/>
          </ac:spMkLst>
        </pc:spChg>
        <pc:spChg chg="del">
          <ac:chgData name="Alexander Schmehlik" userId="3de38899144b891a" providerId="Windows Live" clId="Web-{6A56FA7C-267C-42AA-84CC-A4A4A601CD44}" dt="2021-01-14T11:42:53.886" v="6"/>
          <ac:spMkLst>
            <pc:docMk/>
            <pc:sldMk cId="297215592" sldId="327"/>
            <ac:spMk id="13" creationId="{07723513-515B-4B0B-886B-B8975385F9E1}"/>
          </ac:spMkLst>
        </pc:spChg>
        <pc:spChg chg="mod">
          <ac:chgData name="Alexander Schmehlik" userId="3de38899144b891a" providerId="Windows Live" clId="Web-{6A56FA7C-267C-42AA-84CC-A4A4A601CD44}" dt="2021-01-14T11:49:09.077" v="224" actId="20577"/>
          <ac:spMkLst>
            <pc:docMk/>
            <pc:sldMk cId="297215592" sldId="327"/>
            <ac:spMk id="16" creationId="{104302B3-C838-452D-8B8C-50D6ACAFC4A6}"/>
          </ac:spMkLst>
        </pc:spChg>
        <pc:picChg chg="add mod">
          <ac:chgData name="Alexander Schmehlik" userId="3de38899144b891a" providerId="Windows Live" clId="Web-{6A56FA7C-267C-42AA-84CC-A4A4A601CD44}" dt="2021-01-14T11:45:08.893" v="51" actId="14100"/>
          <ac:picMkLst>
            <pc:docMk/>
            <pc:sldMk cId="297215592" sldId="327"/>
            <ac:picMk id="6" creationId="{181E9444-A7DA-4844-880B-39F9F8FDE301}"/>
          </ac:picMkLst>
        </pc:picChg>
        <pc:picChg chg="del">
          <ac:chgData name="Alexander Schmehlik" userId="3de38899144b891a" providerId="Windows Live" clId="Web-{6A56FA7C-267C-42AA-84CC-A4A4A601CD44}" dt="2021-01-14T11:42:52.276" v="5"/>
          <ac:picMkLst>
            <pc:docMk/>
            <pc:sldMk cId="297215592" sldId="327"/>
            <ac:picMk id="7" creationId="{AADB9BC2-8E72-433F-B6E9-7E8ECBF6BFFB}"/>
          </ac:picMkLst>
        </pc:picChg>
      </pc:sldChg>
      <pc:sldChg chg="modSp del ord">
        <pc:chgData name="Alexander Schmehlik" userId="3de38899144b891a" providerId="Windows Live" clId="Web-{6A56FA7C-267C-42AA-84CC-A4A4A601CD44}" dt="2021-01-14T11:42:42.854" v="3"/>
        <pc:sldMkLst>
          <pc:docMk/>
          <pc:sldMk cId="929473126" sldId="327"/>
        </pc:sldMkLst>
        <pc:spChg chg="mod">
          <ac:chgData name="Alexander Schmehlik" userId="3de38899144b891a" providerId="Windows Live" clId="Web-{6A56FA7C-267C-42AA-84CC-A4A4A601CD44}" dt="2021-01-14T11:42:26.463" v="2" actId="20577"/>
          <ac:spMkLst>
            <pc:docMk/>
            <pc:sldMk cId="929473126" sldId="327"/>
            <ac:spMk id="2" creationId="{E25AD3B6-9FA5-416A-9A28-1492F4178EF2}"/>
          </ac:spMkLst>
        </pc:spChg>
      </pc:sldChg>
      <pc:sldChg chg="addSp delSp modSp add replId">
        <pc:chgData name="Alexander Schmehlik" userId="3de38899144b891a" providerId="Windows Live" clId="Web-{6A56FA7C-267C-42AA-84CC-A4A4A601CD44}" dt="2021-01-14T11:59:12.421" v="446" actId="20577"/>
        <pc:sldMkLst>
          <pc:docMk/>
          <pc:sldMk cId="319298875" sldId="328"/>
        </pc:sldMkLst>
        <pc:spChg chg="mod">
          <ac:chgData name="Alexander Schmehlik" userId="3de38899144b891a" providerId="Windows Live" clId="Web-{6A56FA7C-267C-42AA-84CC-A4A4A601CD44}" dt="2021-01-14T11:59:12.421" v="446" actId="20577"/>
          <ac:spMkLst>
            <pc:docMk/>
            <pc:sldMk cId="319298875" sldId="328"/>
            <ac:spMk id="2" creationId="{38396E42-C3C8-44BA-B267-380C1B3C4F9F}"/>
          </ac:spMkLst>
        </pc:spChg>
        <pc:spChg chg="mod">
          <ac:chgData name="Alexander Schmehlik" userId="3de38899144b891a" providerId="Windows Live" clId="Web-{6A56FA7C-267C-42AA-84CC-A4A4A601CD44}" dt="2021-01-14T11:57:24.462" v="427" actId="20577"/>
          <ac:spMkLst>
            <pc:docMk/>
            <pc:sldMk cId="319298875" sldId="328"/>
            <ac:spMk id="16" creationId="{104302B3-C838-452D-8B8C-50D6ACAFC4A6}"/>
          </ac:spMkLst>
        </pc:spChg>
        <pc:picChg chg="del mod">
          <ac:chgData name="Alexander Schmehlik" userId="3de38899144b891a" providerId="Windows Live" clId="Web-{6A56FA7C-267C-42AA-84CC-A4A4A601CD44}" dt="2021-01-14T11:49:36.360" v="227"/>
          <ac:picMkLst>
            <pc:docMk/>
            <pc:sldMk cId="319298875" sldId="328"/>
            <ac:picMk id="6" creationId="{181E9444-A7DA-4844-880B-39F9F8FDE301}"/>
          </ac:picMkLst>
        </pc:picChg>
        <pc:picChg chg="add mod">
          <ac:chgData name="Alexander Schmehlik" userId="3de38899144b891a" providerId="Windows Live" clId="Web-{6A56FA7C-267C-42AA-84CC-A4A4A601CD44}" dt="2021-01-14T11:51:43.617" v="230" actId="14100"/>
          <ac:picMkLst>
            <pc:docMk/>
            <pc:sldMk cId="319298875" sldId="328"/>
            <ac:picMk id="7" creationId="{D4ADC847-9BC0-4B6F-96A6-75B0F043235F}"/>
          </ac:picMkLst>
        </pc:picChg>
        <pc:picChg chg="add mod">
          <ac:chgData name="Alexander Schmehlik" userId="3de38899144b891a" providerId="Windows Live" clId="Web-{6A56FA7C-267C-42AA-84CC-A4A4A601CD44}" dt="2021-01-14T11:52:58.339" v="233" actId="14100"/>
          <ac:picMkLst>
            <pc:docMk/>
            <pc:sldMk cId="319298875" sldId="328"/>
            <ac:picMk id="8" creationId="{8E367F9B-EA80-40AD-B5A0-BE6D7A8445FF}"/>
          </ac:picMkLst>
        </pc:picChg>
      </pc:sldChg>
      <pc:sldChg chg="addSp delSp modSp add del replId">
        <pc:chgData name="Alexander Schmehlik" userId="3de38899144b891a" providerId="Windows Live" clId="Web-{6A56FA7C-267C-42AA-84CC-A4A4A601CD44}" dt="2021-01-14T12:01:08.396" v="523"/>
        <pc:sldMkLst>
          <pc:docMk/>
          <pc:sldMk cId="1463477286" sldId="329"/>
        </pc:sldMkLst>
        <pc:spChg chg="mod">
          <ac:chgData name="Alexander Schmehlik" userId="3de38899144b891a" providerId="Windows Live" clId="Web-{6A56FA7C-267C-42AA-84CC-A4A4A601CD44}" dt="2021-01-14T11:59:29.563" v="459" actId="20577"/>
          <ac:spMkLst>
            <pc:docMk/>
            <pc:sldMk cId="1463477286" sldId="329"/>
            <ac:spMk id="2" creationId="{38396E42-C3C8-44BA-B267-380C1B3C4F9F}"/>
          </ac:spMkLst>
        </pc:spChg>
        <pc:spChg chg="add mod">
          <ac:chgData name="Alexander Schmehlik" userId="3de38899144b891a" providerId="Windows Live" clId="Web-{6A56FA7C-267C-42AA-84CC-A4A4A601CD44}" dt="2021-01-14T12:00:32.347" v="510" actId="1076"/>
          <ac:spMkLst>
            <pc:docMk/>
            <pc:sldMk cId="1463477286" sldId="329"/>
            <ac:spMk id="9" creationId="{57DFA8BD-85A9-4372-BA14-71ED311990E6}"/>
          </ac:spMkLst>
        </pc:spChg>
        <pc:spChg chg="add mod">
          <ac:chgData name="Alexander Schmehlik" userId="3de38899144b891a" providerId="Windows Live" clId="Web-{6A56FA7C-267C-42AA-84CC-A4A4A601CD44}" dt="2021-01-14T12:00:49.817" v="518" actId="20577"/>
          <ac:spMkLst>
            <pc:docMk/>
            <pc:sldMk cId="1463477286" sldId="329"/>
            <ac:spMk id="11" creationId="{67F89F5C-93EA-44BC-88A9-40D410B003FC}"/>
          </ac:spMkLst>
        </pc:spChg>
        <pc:spChg chg="add mod">
          <ac:chgData name="Alexander Schmehlik" userId="3de38899144b891a" providerId="Windows Live" clId="Web-{6A56FA7C-267C-42AA-84CC-A4A4A601CD44}" dt="2021-01-14T12:01:04.583" v="522" actId="20577"/>
          <ac:spMkLst>
            <pc:docMk/>
            <pc:sldMk cId="1463477286" sldId="329"/>
            <ac:spMk id="12" creationId="{5EC34083-C130-4DF4-AAC5-35AA1AD83AC3}"/>
          </ac:spMkLst>
        </pc:spChg>
        <pc:spChg chg="mod">
          <ac:chgData name="Alexander Schmehlik" userId="3de38899144b891a" providerId="Windows Live" clId="Web-{6A56FA7C-267C-42AA-84CC-A4A4A601CD44}" dt="2021-01-14T12:00:02.971" v="500" actId="20577"/>
          <ac:spMkLst>
            <pc:docMk/>
            <pc:sldMk cId="1463477286" sldId="329"/>
            <ac:spMk id="16" creationId="{104302B3-C838-452D-8B8C-50D6ACAFC4A6}"/>
          </ac:spMkLst>
        </pc:spChg>
        <pc:picChg chg="add mod">
          <ac:chgData name="Alexander Schmehlik" userId="3de38899144b891a" providerId="Windows Live" clId="Web-{6A56FA7C-267C-42AA-84CC-A4A4A601CD44}" dt="2021-01-14T11:58:43.404" v="433" actId="14100"/>
          <ac:picMkLst>
            <pc:docMk/>
            <pc:sldMk cId="1463477286" sldId="329"/>
            <ac:picMk id="6" creationId="{BE37B08B-8B28-4280-8802-DED15D1168DC}"/>
          </ac:picMkLst>
        </pc:picChg>
        <pc:picChg chg="del">
          <ac:chgData name="Alexander Schmehlik" userId="3de38899144b891a" providerId="Windows Live" clId="Web-{6A56FA7C-267C-42AA-84CC-A4A4A601CD44}" dt="2021-01-14T11:58:35.388" v="430"/>
          <ac:picMkLst>
            <pc:docMk/>
            <pc:sldMk cId="1463477286" sldId="329"/>
            <ac:picMk id="7" creationId="{D4ADC847-9BC0-4B6F-96A6-75B0F043235F}"/>
          </ac:picMkLst>
        </pc:picChg>
        <pc:picChg chg="del">
          <ac:chgData name="Alexander Schmehlik" userId="3de38899144b891a" providerId="Windows Live" clId="Web-{6A56FA7C-267C-42AA-84CC-A4A4A601CD44}" dt="2021-01-14T11:58:34.529" v="429"/>
          <ac:picMkLst>
            <pc:docMk/>
            <pc:sldMk cId="1463477286" sldId="329"/>
            <ac:picMk id="8" creationId="{8E367F9B-EA80-40AD-B5A0-BE6D7A8445FF}"/>
          </ac:picMkLst>
        </pc:picChg>
      </pc:sldChg>
    </pc:docChg>
  </pc:docChgLst>
  <pc:docChgLst>
    <pc:chgData name="Daniel Körschner" userId="f21bf2c9e48b35bd" providerId="LiveId" clId="{A6861665-7E44-47F7-812B-B107FE96E6EC}"/>
    <pc:docChg chg="modSld">
      <pc:chgData name="Daniel Körschner" userId="f21bf2c9e48b35bd" providerId="LiveId" clId="{A6861665-7E44-47F7-812B-B107FE96E6EC}" dt="2020-11-19T17:43:07.668" v="3"/>
      <pc:docMkLst>
        <pc:docMk/>
      </pc:docMkLst>
      <pc:sldChg chg="modAnim">
        <pc:chgData name="Daniel Körschner" userId="f21bf2c9e48b35bd" providerId="LiveId" clId="{A6861665-7E44-47F7-812B-B107FE96E6EC}" dt="2020-11-19T17:43:07.668" v="3"/>
        <pc:sldMkLst>
          <pc:docMk/>
          <pc:sldMk cId="2481135898" sldId="299"/>
        </pc:sldMkLst>
      </pc:sldChg>
    </pc:docChg>
  </pc:docChgLst>
  <pc:docChgLst>
    <pc:chgData name="Alexander Schmehlik" userId="3de38899144b891a" providerId="Windows Live" clId="Web-{DF5C0C11-9383-4C98-B5F9-4F22BBC4301A}"/>
    <pc:docChg chg="addSld modSld">
      <pc:chgData name="Alexander Schmehlik" userId="3de38899144b891a" providerId="Windows Live" clId="Web-{DF5C0C11-9383-4C98-B5F9-4F22BBC4301A}" dt="2021-01-14T11:01:16.597" v="24" actId="20577"/>
      <pc:docMkLst>
        <pc:docMk/>
      </pc:docMkLst>
      <pc:sldChg chg="addSp delSp modSp">
        <pc:chgData name="Alexander Schmehlik" userId="3de38899144b891a" providerId="Windows Live" clId="Web-{DF5C0C11-9383-4C98-B5F9-4F22BBC4301A}" dt="2021-01-14T11:01:16.597" v="24" actId="20577"/>
        <pc:sldMkLst>
          <pc:docMk/>
          <pc:sldMk cId="2248271042" sldId="324"/>
        </pc:sldMkLst>
        <pc:spChg chg="mod">
          <ac:chgData name="Alexander Schmehlik" userId="3de38899144b891a" providerId="Windows Live" clId="Web-{DF5C0C11-9383-4C98-B5F9-4F22BBC4301A}" dt="2021-01-14T11:01:16.597" v="24" actId="20577"/>
          <ac:spMkLst>
            <pc:docMk/>
            <pc:sldMk cId="2248271042" sldId="324"/>
            <ac:spMk id="2" creationId="{B07FC8F7-6935-4D69-9426-C2DDF4B46689}"/>
          </ac:spMkLst>
        </pc:spChg>
        <pc:spChg chg="del">
          <ac:chgData name="Alexander Schmehlik" userId="3de38899144b891a" providerId="Windows Live" clId="Web-{DF5C0C11-9383-4C98-B5F9-4F22BBC4301A}" dt="2021-01-14T10:58:51.909" v="0"/>
          <ac:spMkLst>
            <pc:docMk/>
            <pc:sldMk cId="2248271042" sldId="324"/>
            <ac:spMk id="6" creationId="{9B535B73-87E5-47EF-9B94-33A2C082E909}"/>
          </ac:spMkLst>
        </pc:spChg>
        <pc:picChg chg="add mod">
          <ac:chgData name="Alexander Schmehlik" userId="3de38899144b891a" providerId="Windows Live" clId="Web-{DF5C0C11-9383-4C98-B5F9-4F22BBC4301A}" dt="2021-01-14T11:00:44.456" v="19" actId="1076"/>
          <ac:picMkLst>
            <pc:docMk/>
            <pc:sldMk cId="2248271042" sldId="324"/>
            <ac:picMk id="7" creationId="{4EDF029D-9014-45F7-AE0A-6449AFFC19D4}"/>
          </ac:picMkLst>
        </pc:picChg>
        <pc:picChg chg="add mod">
          <ac:chgData name="Alexander Schmehlik" userId="3de38899144b891a" providerId="Windows Live" clId="Web-{DF5C0C11-9383-4C98-B5F9-4F22BBC4301A}" dt="2021-01-14T11:00:33.362" v="16" actId="1076"/>
          <ac:picMkLst>
            <pc:docMk/>
            <pc:sldMk cId="2248271042" sldId="324"/>
            <ac:picMk id="8" creationId="{62951285-4175-483E-894F-50B94EA2533C}"/>
          </ac:picMkLst>
        </pc:picChg>
        <pc:picChg chg="add mod">
          <ac:chgData name="Alexander Schmehlik" userId="3de38899144b891a" providerId="Windows Live" clId="Web-{DF5C0C11-9383-4C98-B5F9-4F22BBC4301A}" dt="2021-01-14T11:00:38.909" v="18" actId="1076"/>
          <ac:picMkLst>
            <pc:docMk/>
            <pc:sldMk cId="2248271042" sldId="324"/>
            <ac:picMk id="9" creationId="{A2AB048F-452E-43BD-ADC9-E840BB25120E}"/>
          </ac:picMkLst>
        </pc:picChg>
      </pc:sldChg>
      <pc:sldChg chg="new">
        <pc:chgData name="Alexander Schmehlik" userId="3de38899144b891a" providerId="Windows Live" clId="Web-{DF5C0C11-9383-4C98-B5F9-4F22BBC4301A}" dt="2021-01-14T11:00:57.488" v="20"/>
        <pc:sldMkLst>
          <pc:docMk/>
          <pc:sldMk cId="929473126" sldId="32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22FCC6-C729-4E30-BBCE-053BB6AFBDC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73FC587-927C-4922-A4A5-A129B5AC8D03}">
      <dgm:prSet phldrT="[Text]"/>
      <dgm:spPr/>
      <dgm:t>
        <a:bodyPr/>
        <a:lstStyle/>
        <a:p>
          <a:r>
            <a:rPr lang="de-DE"/>
            <a:t>Knochen „Physik von Rad X“</a:t>
          </a:r>
        </a:p>
      </dgm:t>
    </dgm:pt>
    <dgm:pt modelId="{3B3693A3-861F-4354-BC1C-87B943AC0077}" type="parTrans" cxnId="{8A64511E-91D9-4767-9993-12F316DAE159}">
      <dgm:prSet/>
      <dgm:spPr/>
      <dgm:t>
        <a:bodyPr/>
        <a:lstStyle/>
        <a:p>
          <a:endParaRPr lang="de-DE"/>
        </a:p>
      </dgm:t>
    </dgm:pt>
    <dgm:pt modelId="{FE1F9245-EC3D-4121-A289-E19A85DA5C7F}" type="sibTrans" cxnId="{8A64511E-91D9-4767-9993-12F316DAE159}">
      <dgm:prSet/>
      <dgm:spPr/>
      <dgm:t>
        <a:bodyPr/>
        <a:lstStyle/>
        <a:p>
          <a:endParaRPr lang="de-DE"/>
        </a:p>
      </dgm:t>
    </dgm:pt>
    <dgm:pt modelId="{43D632C9-0BBE-48C4-B12D-419CB9EBBC56}">
      <dgm:prSet phldrT="[Text]"/>
      <dgm:spPr/>
      <dgm:t>
        <a:bodyPr/>
        <a:lstStyle/>
        <a:p>
          <a:r>
            <a:rPr lang="de-DE" dirty="0"/>
            <a:t>Knochen „Unterarm von Position X“</a:t>
          </a:r>
        </a:p>
      </dgm:t>
    </dgm:pt>
    <dgm:pt modelId="{93E583AC-4E39-4340-B25E-A4A191E36184}" type="parTrans" cxnId="{F3319F62-1B8B-40F5-A3C3-B3D6AAC60B36}">
      <dgm:prSet/>
      <dgm:spPr/>
      <dgm:t>
        <a:bodyPr/>
        <a:lstStyle/>
        <a:p>
          <a:endParaRPr lang="de-DE"/>
        </a:p>
      </dgm:t>
    </dgm:pt>
    <dgm:pt modelId="{7E64FC24-3092-4815-8A50-C4813C50F491}" type="sibTrans" cxnId="{F3319F62-1B8B-40F5-A3C3-B3D6AAC60B36}">
      <dgm:prSet/>
      <dgm:spPr/>
      <dgm:t>
        <a:bodyPr/>
        <a:lstStyle/>
        <a:p>
          <a:endParaRPr lang="de-DE"/>
        </a:p>
      </dgm:t>
    </dgm:pt>
    <dgm:pt modelId="{91A7498C-8E5F-48BA-A121-5DC216A39480}">
      <dgm:prSet phldrT="[Text]"/>
      <dgm:spPr/>
      <dgm:t>
        <a:bodyPr/>
        <a:lstStyle/>
        <a:p>
          <a:r>
            <a:rPr lang="de-DE"/>
            <a:t>Kind-Knochen</a:t>
          </a:r>
          <a:br>
            <a:rPr lang="de-DE"/>
          </a:br>
          <a:r>
            <a:rPr lang="de-DE"/>
            <a:t>„Pin-Point an Position X“</a:t>
          </a:r>
        </a:p>
      </dgm:t>
    </dgm:pt>
    <dgm:pt modelId="{7748DDB4-8C44-4C24-AE1F-7F51ECA19394}" type="parTrans" cxnId="{87174034-305F-42F3-9B3D-AA96F5EBD875}">
      <dgm:prSet/>
      <dgm:spPr/>
      <dgm:t>
        <a:bodyPr/>
        <a:lstStyle/>
        <a:p>
          <a:endParaRPr lang="de-DE"/>
        </a:p>
      </dgm:t>
    </dgm:pt>
    <dgm:pt modelId="{46694418-8219-4FF4-9C5E-61312A1DF2D3}" type="sibTrans" cxnId="{87174034-305F-42F3-9B3D-AA96F5EBD875}">
      <dgm:prSet/>
      <dgm:spPr/>
      <dgm:t>
        <a:bodyPr/>
        <a:lstStyle/>
        <a:p>
          <a:endParaRPr lang="de-DE"/>
        </a:p>
      </dgm:t>
    </dgm:pt>
    <dgm:pt modelId="{8FD2F657-5695-4ADC-A395-A2A172097E93}">
      <dgm:prSet phldrT="[Text]"/>
      <dgm:spPr/>
      <dgm:t>
        <a:bodyPr/>
        <a:lstStyle/>
        <a:p>
          <a:r>
            <a:rPr lang="de-DE"/>
            <a:t>Knochen „Oberarm von Position X“</a:t>
          </a:r>
        </a:p>
      </dgm:t>
    </dgm:pt>
    <dgm:pt modelId="{18A045D3-E6E2-49E8-AFC5-CC6A8A6AC8E8}" type="parTrans" cxnId="{9E3B9E27-6380-4B34-98C2-3939A0836F44}">
      <dgm:prSet/>
      <dgm:spPr/>
      <dgm:t>
        <a:bodyPr/>
        <a:lstStyle/>
        <a:p>
          <a:endParaRPr lang="de-DE"/>
        </a:p>
      </dgm:t>
    </dgm:pt>
    <dgm:pt modelId="{15FD3A4F-8C98-4B7C-B46B-FCE306C92FFA}" type="sibTrans" cxnId="{9E3B9E27-6380-4B34-98C2-3939A0836F44}">
      <dgm:prSet/>
      <dgm:spPr/>
      <dgm:t>
        <a:bodyPr/>
        <a:lstStyle/>
        <a:p>
          <a:endParaRPr lang="de-DE"/>
        </a:p>
      </dgm:t>
    </dgm:pt>
    <dgm:pt modelId="{D2773A8A-0890-45CA-8472-30CD97C2210B}">
      <dgm:prSet phldrT="[Text]"/>
      <dgm:spPr/>
      <dgm:t>
        <a:bodyPr/>
        <a:lstStyle/>
        <a:p>
          <a:r>
            <a:rPr lang="de-DE"/>
            <a:t>Knochen</a:t>
          </a:r>
          <a:br>
            <a:rPr lang="de-DE"/>
          </a:br>
          <a:r>
            <a:rPr lang="de-DE"/>
            <a:t>„Federung von Position X“</a:t>
          </a:r>
        </a:p>
      </dgm:t>
    </dgm:pt>
    <dgm:pt modelId="{19EE159A-60B9-4BFA-9938-080789E3725B}" type="parTrans" cxnId="{2E122F6E-8213-4D54-8CDE-97949C33B323}">
      <dgm:prSet/>
      <dgm:spPr/>
      <dgm:t>
        <a:bodyPr/>
        <a:lstStyle/>
        <a:p>
          <a:endParaRPr lang="de-DE"/>
        </a:p>
      </dgm:t>
    </dgm:pt>
    <dgm:pt modelId="{E025EB70-15D5-4EC8-8489-FE0996452BF3}" type="sibTrans" cxnId="{2E122F6E-8213-4D54-8CDE-97949C33B323}">
      <dgm:prSet/>
      <dgm:spPr/>
      <dgm:t>
        <a:bodyPr/>
        <a:lstStyle/>
        <a:p>
          <a:endParaRPr lang="de-DE"/>
        </a:p>
      </dgm:t>
    </dgm:pt>
    <dgm:pt modelId="{3AB4BCD9-23F1-43B3-B841-067D8C8F268F}">
      <dgm:prSet phldrT="[Text]"/>
      <dgm:spPr/>
      <dgm:t>
        <a:bodyPr/>
        <a:lstStyle/>
        <a:p>
          <a:r>
            <a:rPr lang="de-DE"/>
            <a:t>Knochen</a:t>
          </a:r>
          <a:br>
            <a:rPr lang="de-DE"/>
          </a:br>
          <a:r>
            <a:rPr lang="de-DE"/>
            <a:t>„</a:t>
          </a:r>
          <a:r>
            <a:rPr lang="de-DE" err="1"/>
            <a:t>Kingpin</a:t>
          </a:r>
          <a:r>
            <a:rPr lang="de-DE"/>
            <a:t> an Position X“</a:t>
          </a:r>
        </a:p>
      </dgm:t>
    </dgm:pt>
    <dgm:pt modelId="{C9CC6A7E-CCB0-4FD5-B787-7337DA9F75E1}" type="parTrans" cxnId="{DE83A429-BD43-451C-A058-9E7901ACC849}">
      <dgm:prSet/>
      <dgm:spPr/>
      <dgm:t>
        <a:bodyPr/>
        <a:lstStyle/>
        <a:p>
          <a:endParaRPr lang="de-DE"/>
        </a:p>
      </dgm:t>
    </dgm:pt>
    <dgm:pt modelId="{C7D327C1-3ADF-4C81-9789-E94AED31A376}" type="sibTrans" cxnId="{DE83A429-BD43-451C-A058-9E7901ACC849}">
      <dgm:prSet/>
      <dgm:spPr/>
      <dgm:t>
        <a:bodyPr/>
        <a:lstStyle/>
        <a:p>
          <a:endParaRPr lang="de-DE"/>
        </a:p>
      </dgm:t>
    </dgm:pt>
    <dgm:pt modelId="{DC9CF6C8-E359-4EE1-BBBF-4F09CC4C1E1F}">
      <dgm:prSet phldrT="[Text]"/>
      <dgm:spPr/>
      <dgm:t>
        <a:bodyPr/>
        <a:lstStyle/>
        <a:p>
          <a:r>
            <a:rPr lang="de-DE"/>
            <a:t>Knochen</a:t>
          </a:r>
          <a:br>
            <a:rPr lang="de-DE"/>
          </a:br>
          <a:r>
            <a:rPr lang="de-DE"/>
            <a:t>„Steering-Rod an Position X“</a:t>
          </a:r>
        </a:p>
      </dgm:t>
    </dgm:pt>
    <dgm:pt modelId="{798097BD-E900-43D0-842A-CFD3E01594B9}" type="parTrans" cxnId="{6256E816-7B3D-4BAC-802B-3F5B39C3E7FD}">
      <dgm:prSet/>
      <dgm:spPr/>
      <dgm:t>
        <a:bodyPr/>
        <a:lstStyle/>
        <a:p>
          <a:endParaRPr lang="de-DE"/>
        </a:p>
      </dgm:t>
    </dgm:pt>
    <dgm:pt modelId="{355983B8-3B40-4864-89D7-111DE3EFE0B1}" type="sibTrans" cxnId="{6256E816-7B3D-4BAC-802B-3F5B39C3E7FD}">
      <dgm:prSet/>
      <dgm:spPr/>
      <dgm:t>
        <a:bodyPr/>
        <a:lstStyle/>
        <a:p>
          <a:endParaRPr lang="de-DE"/>
        </a:p>
      </dgm:t>
    </dgm:pt>
    <dgm:pt modelId="{FE40CC0F-EABC-4D3C-A564-F99E7329BDCF}">
      <dgm:prSet phldrT="[Text]"/>
      <dgm:spPr/>
      <dgm:t>
        <a:bodyPr/>
        <a:lstStyle/>
        <a:p>
          <a:r>
            <a:rPr lang="de-DE"/>
            <a:t>Kind-Knochen</a:t>
          </a:r>
          <a:br>
            <a:rPr lang="de-DE"/>
          </a:br>
          <a:r>
            <a:rPr lang="de-DE"/>
            <a:t>„</a:t>
          </a:r>
          <a:r>
            <a:rPr lang="de-DE" err="1"/>
            <a:t>Attach</a:t>
          </a:r>
          <a:r>
            <a:rPr lang="de-DE"/>
            <a:t>-Point an Position X“</a:t>
          </a:r>
        </a:p>
      </dgm:t>
    </dgm:pt>
    <dgm:pt modelId="{18A9DF1E-A19E-4C9E-8A84-DF0C37956FDD}" type="parTrans" cxnId="{632F2DB4-FAE2-4A79-98C4-E98EF7D53C60}">
      <dgm:prSet/>
      <dgm:spPr/>
      <dgm:t>
        <a:bodyPr/>
        <a:lstStyle/>
        <a:p>
          <a:endParaRPr lang="de-DE"/>
        </a:p>
      </dgm:t>
    </dgm:pt>
    <dgm:pt modelId="{D9D241E4-28EC-4DE0-AE8E-FE2081E6E20C}" type="sibTrans" cxnId="{632F2DB4-FAE2-4A79-98C4-E98EF7D53C60}">
      <dgm:prSet/>
      <dgm:spPr/>
      <dgm:t>
        <a:bodyPr/>
        <a:lstStyle/>
        <a:p>
          <a:endParaRPr lang="de-DE"/>
        </a:p>
      </dgm:t>
    </dgm:pt>
    <dgm:pt modelId="{B43CB4C2-FFC2-4C62-A1FE-5C50BC916633}">
      <dgm:prSet phldrT="[Text]"/>
      <dgm:spPr/>
      <dgm:t>
        <a:bodyPr/>
        <a:lstStyle/>
        <a:p>
          <a:r>
            <a:rPr lang="de-DE"/>
            <a:t>Knochen</a:t>
          </a:r>
          <a:br>
            <a:rPr lang="de-DE"/>
          </a:br>
          <a:r>
            <a:rPr lang="de-DE"/>
            <a:t>„Rad-Mesh an Position X“</a:t>
          </a:r>
        </a:p>
      </dgm:t>
    </dgm:pt>
    <dgm:pt modelId="{5E9BABDA-4A46-4F6D-AB98-6402A4EEAF72}" type="parTrans" cxnId="{D9CB19B8-5AD3-49FB-B42D-9DDFC921D338}">
      <dgm:prSet/>
      <dgm:spPr/>
      <dgm:t>
        <a:bodyPr/>
        <a:lstStyle/>
        <a:p>
          <a:endParaRPr lang="de-DE"/>
        </a:p>
      </dgm:t>
    </dgm:pt>
    <dgm:pt modelId="{24500788-AF8A-4051-9A05-1160024822CC}" type="sibTrans" cxnId="{D9CB19B8-5AD3-49FB-B42D-9DDFC921D338}">
      <dgm:prSet/>
      <dgm:spPr/>
      <dgm:t>
        <a:bodyPr/>
        <a:lstStyle/>
        <a:p>
          <a:endParaRPr lang="de-DE"/>
        </a:p>
      </dgm:t>
    </dgm:pt>
    <dgm:pt modelId="{FE49C1C4-FBEF-48A1-B857-0B3BA32FAD93}">
      <dgm:prSet phldrT="[Text]"/>
      <dgm:spPr/>
      <dgm:t>
        <a:bodyPr/>
        <a:lstStyle/>
        <a:p>
          <a:r>
            <a:rPr lang="de-DE" dirty="0"/>
            <a:t>Kind-Knochen</a:t>
          </a:r>
          <a:br>
            <a:rPr lang="de-DE" dirty="0"/>
          </a:br>
          <a:r>
            <a:rPr lang="de-DE" dirty="0"/>
            <a:t>„</a:t>
          </a:r>
          <a:r>
            <a:rPr lang="de-DE" dirty="0" err="1"/>
            <a:t>Steer</a:t>
          </a:r>
          <a:r>
            <a:rPr lang="de-DE" dirty="0"/>
            <a:t> an Position X“</a:t>
          </a:r>
        </a:p>
      </dgm:t>
    </dgm:pt>
    <dgm:pt modelId="{A315F36D-34A9-467D-BF69-0D675EC1AE4E}" type="sibTrans" cxnId="{547E6094-7ED9-4461-A99B-CAA579CDFD5D}">
      <dgm:prSet/>
      <dgm:spPr/>
      <dgm:t>
        <a:bodyPr/>
        <a:lstStyle/>
        <a:p>
          <a:endParaRPr lang="de-DE"/>
        </a:p>
      </dgm:t>
    </dgm:pt>
    <dgm:pt modelId="{0828867A-3869-4950-945F-34F3727060DF}" type="parTrans" cxnId="{547E6094-7ED9-4461-A99B-CAA579CDFD5D}">
      <dgm:prSet/>
      <dgm:spPr/>
      <dgm:t>
        <a:bodyPr/>
        <a:lstStyle/>
        <a:p>
          <a:endParaRPr lang="de-DE"/>
        </a:p>
      </dgm:t>
    </dgm:pt>
    <dgm:pt modelId="{6A445F6E-D148-450E-85F8-108F0E4FA61D}" type="pres">
      <dgm:prSet presAssocID="{5C22FCC6-C729-4E30-BBCE-053BB6AFBDC6}" presName="Name0" presStyleCnt="0">
        <dgm:presLayoutVars>
          <dgm:dir/>
          <dgm:animLvl val="lvl"/>
          <dgm:resizeHandles val="exact"/>
        </dgm:presLayoutVars>
      </dgm:prSet>
      <dgm:spPr/>
    </dgm:pt>
    <dgm:pt modelId="{B9D52DBA-2165-46B7-ACC2-0E22C105CFC1}" type="pres">
      <dgm:prSet presAssocID="{273FC587-927C-4922-A4A5-A129B5AC8D03}" presName="parTxOnly" presStyleLbl="node1" presStyleIdx="0" presStyleCnt="10" custLinFactNeighborX="-3031" custLinFactNeighborY="0">
        <dgm:presLayoutVars>
          <dgm:chMax val="0"/>
          <dgm:chPref val="0"/>
          <dgm:bulletEnabled val="1"/>
        </dgm:presLayoutVars>
      </dgm:prSet>
      <dgm:spPr/>
    </dgm:pt>
    <dgm:pt modelId="{32974FE6-2B75-46E0-9957-8FCFE60E1B63}" type="pres">
      <dgm:prSet presAssocID="{FE1F9245-EC3D-4121-A289-E19A85DA5C7F}" presName="parTxOnlySpace" presStyleCnt="0"/>
      <dgm:spPr/>
    </dgm:pt>
    <dgm:pt modelId="{4397B7D0-6D9C-4EEB-A198-2101B1A22D2C}" type="pres">
      <dgm:prSet presAssocID="{43D632C9-0BBE-48C4-B12D-419CB9EBBC56}" presName="parTxOnly" presStyleLbl="node1" presStyleIdx="1" presStyleCnt="10">
        <dgm:presLayoutVars>
          <dgm:chMax val="0"/>
          <dgm:chPref val="0"/>
          <dgm:bulletEnabled val="1"/>
        </dgm:presLayoutVars>
      </dgm:prSet>
      <dgm:spPr/>
    </dgm:pt>
    <dgm:pt modelId="{E6804C54-7D3F-4D56-BB4A-D526C51C5B60}" type="pres">
      <dgm:prSet presAssocID="{7E64FC24-3092-4815-8A50-C4813C50F491}" presName="parTxOnlySpace" presStyleCnt="0"/>
      <dgm:spPr/>
    </dgm:pt>
    <dgm:pt modelId="{E169C330-AD65-4067-9BEF-DBA7F6C41BFE}" type="pres">
      <dgm:prSet presAssocID="{8FD2F657-5695-4ADC-A395-A2A172097E93}" presName="parTxOnly" presStyleLbl="node1" presStyleIdx="2" presStyleCnt="10">
        <dgm:presLayoutVars>
          <dgm:chMax val="0"/>
          <dgm:chPref val="0"/>
          <dgm:bulletEnabled val="1"/>
        </dgm:presLayoutVars>
      </dgm:prSet>
      <dgm:spPr/>
    </dgm:pt>
    <dgm:pt modelId="{E73DC934-25A0-4503-B661-574F2B85C5D8}" type="pres">
      <dgm:prSet presAssocID="{15FD3A4F-8C98-4B7C-B46B-FCE306C92FFA}" presName="parTxOnlySpace" presStyleCnt="0"/>
      <dgm:spPr/>
    </dgm:pt>
    <dgm:pt modelId="{E612B115-D714-4CC5-8404-CA69D0C89274}" type="pres">
      <dgm:prSet presAssocID="{D2773A8A-0890-45CA-8472-30CD97C2210B}" presName="parTxOnly" presStyleLbl="node1" presStyleIdx="3" presStyleCnt="10">
        <dgm:presLayoutVars>
          <dgm:chMax val="0"/>
          <dgm:chPref val="0"/>
          <dgm:bulletEnabled val="1"/>
        </dgm:presLayoutVars>
      </dgm:prSet>
      <dgm:spPr/>
    </dgm:pt>
    <dgm:pt modelId="{D6E5E8AD-6265-465E-982A-7752F10F72F9}" type="pres">
      <dgm:prSet presAssocID="{E025EB70-15D5-4EC8-8489-FE0996452BF3}" presName="parTxOnlySpace" presStyleCnt="0"/>
      <dgm:spPr/>
    </dgm:pt>
    <dgm:pt modelId="{9BAA9EBD-0831-4CE3-9D09-53DC54D66BF9}" type="pres">
      <dgm:prSet presAssocID="{91A7498C-8E5F-48BA-A121-5DC216A39480}" presName="parTxOnly" presStyleLbl="node1" presStyleIdx="4" presStyleCnt="10" custLinFactX="-240922" custLinFactY="33579" custLinFactNeighborX="-300000" custLinFactNeighborY="100000">
        <dgm:presLayoutVars>
          <dgm:chMax val="0"/>
          <dgm:chPref val="0"/>
          <dgm:bulletEnabled val="1"/>
        </dgm:presLayoutVars>
      </dgm:prSet>
      <dgm:spPr/>
    </dgm:pt>
    <dgm:pt modelId="{40378610-2CCD-4BC3-A3FB-C2105033060B}" type="pres">
      <dgm:prSet presAssocID="{46694418-8219-4FF4-9C5E-61312A1DF2D3}" presName="parTxOnlySpace" presStyleCnt="0"/>
      <dgm:spPr/>
    </dgm:pt>
    <dgm:pt modelId="{5FBB1D4B-A221-4F2D-8BAA-590B9BA92993}" type="pres">
      <dgm:prSet presAssocID="{3AB4BCD9-23F1-43B3-B841-067D8C8F268F}" presName="parTxOnly" presStyleLbl="node1" presStyleIdx="5" presStyleCnt="10" custLinFactX="-241638" custLinFactY="36198" custLinFactNeighborX="-300000" custLinFactNeighborY="100000">
        <dgm:presLayoutVars>
          <dgm:chMax val="0"/>
          <dgm:chPref val="0"/>
          <dgm:bulletEnabled val="1"/>
        </dgm:presLayoutVars>
      </dgm:prSet>
      <dgm:spPr/>
    </dgm:pt>
    <dgm:pt modelId="{56B05E6F-7188-44AE-8C51-C1CD22A1AA32}" type="pres">
      <dgm:prSet presAssocID="{C7D327C1-3ADF-4C81-9789-E94AED31A376}" presName="parTxOnlySpace" presStyleCnt="0"/>
      <dgm:spPr/>
    </dgm:pt>
    <dgm:pt modelId="{D1F0E073-2807-4DE6-8450-3FB9FBBF2C87}" type="pres">
      <dgm:prSet presAssocID="{FE40CC0F-EABC-4D3C-A564-F99E7329BDCF}" presName="parTxOnly" presStyleLbl="node1" presStyleIdx="6" presStyleCnt="10" custLinFactX="-241638" custLinFactY="36198" custLinFactNeighborX="-300000" custLinFactNeighborY="100000">
        <dgm:presLayoutVars>
          <dgm:chMax val="0"/>
          <dgm:chPref val="0"/>
          <dgm:bulletEnabled val="1"/>
        </dgm:presLayoutVars>
      </dgm:prSet>
      <dgm:spPr/>
    </dgm:pt>
    <dgm:pt modelId="{29BC0152-7F64-4A5E-9500-4D33F63C8580}" type="pres">
      <dgm:prSet presAssocID="{D9D241E4-28EC-4DE0-AE8E-FE2081E6E20C}" presName="parTxOnlySpace" presStyleCnt="0"/>
      <dgm:spPr/>
    </dgm:pt>
    <dgm:pt modelId="{B114ADA0-28A0-4914-8B7B-350B8C3C7BBD}" type="pres">
      <dgm:prSet presAssocID="{B43CB4C2-FFC2-4C62-A1FE-5C50BC916633}" presName="parTxOnly" presStyleLbl="node1" presStyleIdx="7" presStyleCnt="10" custLinFactX="-241638" custLinFactY="36198" custLinFactNeighborX="-300000" custLinFactNeighborY="100000">
        <dgm:presLayoutVars>
          <dgm:chMax val="0"/>
          <dgm:chPref val="0"/>
          <dgm:bulletEnabled val="1"/>
        </dgm:presLayoutVars>
      </dgm:prSet>
      <dgm:spPr/>
    </dgm:pt>
    <dgm:pt modelId="{591F0D3E-D60E-491F-A371-F6D9245AD356}" type="pres">
      <dgm:prSet presAssocID="{24500788-AF8A-4051-9A05-1160024822CC}" presName="parTxOnlySpace" presStyleCnt="0"/>
      <dgm:spPr/>
    </dgm:pt>
    <dgm:pt modelId="{B64DFDB5-981D-44B7-9E38-5366A91C6E0E}" type="pres">
      <dgm:prSet presAssocID="{FE49C1C4-FBEF-48A1-B857-0B3BA32FAD93}" presName="parTxOnly" presStyleLbl="node1" presStyleIdx="8" presStyleCnt="10" custScaleY="96555" custLinFactX="-485628" custLinFactY="100000" custLinFactNeighborX="-500000" custLinFactNeighborY="173792">
        <dgm:presLayoutVars>
          <dgm:chMax val="0"/>
          <dgm:chPref val="0"/>
          <dgm:bulletEnabled val="1"/>
        </dgm:presLayoutVars>
      </dgm:prSet>
      <dgm:spPr/>
    </dgm:pt>
    <dgm:pt modelId="{21901E53-4F4C-4444-935F-A164ACF7504D}" type="pres">
      <dgm:prSet presAssocID="{A315F36D-34A9-467D-BF69-0D675EC1AE4E}" presName="parTxOnlySpace" presStyleCnt="0"/>
      <dgm:spPr/>
    </dgm:pt>
    <dgm:pt modelId="{CF2C23A9-FA56-4979-9C28-596547E76FDE}" type="pres">
      <dgm:prSet presAssocID="{DC9CF6C8-E359-4EE1-BBBF-4F09CC4C1E1F}" presName="parTxOnly" presStyleLbl="node1" presStyleIdx="9" presStyleCnt="10" custScaleY="96555" custLinFactX="-485628" custLinFactY="100000" custLinFactNeighborX="-500000" custLinFactNeighborY="173792">
        <dgm:presLayoutVars>
          <dgm:chMax val="0"/>
          <dgm:chPref val="0"/>
          <dgm:bulletEnabled val="1"/>
        </dgm:presLayoutVars>
      </dgm:prSet>
      <dgm:spPr/>
    </dgm:pt>
  </dgm:ptLst>
  <dgm:cxnLst>
    <dgm:cxn modelId="{6256E816-7B3D-4BAC-802B-3F5B39C3E7FD}" srcId="{5C22FCC6-C729-4E30-BBCE-053BB6AFBDC6}" destId="{DC9CF6C8-E359-4EE1-BBBF-4F09CC4C1E1F}" srcOrd="9" destOrd="0" parTransId="{798097BD-E900-43D0-842A-CFD3E01594B9}" sibTransId="{355983B8-3B40-4864-89D7-111DE3EFE0B1}"/>
    <dgm:cxn modelId="{8A64511E-91D9-4767-9993-12F316DAE159}" srcId="{5C22FCC6-C729-4E30-BBCE-053BB6AFBDC6}" destId="{273FC587-927C-4922-A4A5-A129B5AC8D03}" srcOrd="0" destOrd="0" parTransId="{3B3693A3-861F-4354-BC1C-87B943AC0077}" sibTransId="{FE1F9245-EC3D-4121-A289-E19A85DA5C7F}"/>
    <dgm:cxn modelId="{3C864222-8EC8-4688-9074-5197F37BA566}" type="presOf" srcId="{FE40CC0F-EABC-4D3C-A564-F99E7329BDCF}" destId="{D1F0E073-2807-4DE6-8450-3FB9FBBF2C87}" srcOrd="0" destOrd="0" presId="urn:microsoft.com/office/officeart/2005/8/layout/chevron1"/>
    <dgm:cxn modelId="{9E3B9E27-6380-4B34-98C2-3939A0836F44}" srcId="{5C22FCC6-C729-4E30-BBCE-053BB6AFBDC6}" destId="{8FD2F657-5695-4ADC-A395-A2A172097E93}" srcOrd="2" destOrd="0" parTransId="{18A045D3-E6E2-49E8-AFC5-CC6A8A6AC8E8}" sibTransId="{15FD3A4F-8C98-4B7C-B46B-FCE306C92FFA}"/>
    <dgm:cxn modelId="{DE83A429-BD43-451C-A058-9E7901ACC849}" srcId="{5C22FCC6-C729-4E30-BBCE-053BB6AFBDC6}" destId="{3AB4BCD9-23F1-43B3-B841-067D8C8F268F}" srcOrd="5" destOrd="0" parTransId="{C9CC6A7E-CCB0-4FD5-B787-7337DA9F75E1}" sibTransId="{C7D327C1-3ADF-4C81-9789-E94AED31A376}"/>
    <dgm:cxn modelId="{87174034-305F-42F3-9B3D-AA96F5EBD875}" srcId="{5C22FCC6-C729-4E30-BBCE-053BB6AFBDC6}" destId="{91A7498C-8E5F-48BA-A121-5DC216A39480}" srcOrd="4" destOrd="0" parTransId="{7748DDB4-8C44-4C24-AE1F-7F51ECA19394}" sibTransId="{46694418-8219-4FF4-9C5E-61312A1DF2D3}"/>
    <dgm:cxn modelId="{F3319F62-1B8B-40F5-A3C3-B3D6AAC60B36}" srcId="{5C22FCC6-C729-4E30-BBCE-053BB6AFBDC6}" destId="{43D632C9-0BBE-48C4-B12D-419CB9EBBC56}" srcOrd="1" destOrd="0" parTransId="{93E583AC-4E39-4340-B25E-A4A191E36184}" sibTransId="{7E64FC24-3092-4815-8A50-C4813C50F491}"/>
    <dgm:cxn modelId="{FA986944-7BDC-49B2-88F7-DF22CB13F57B}" type="presOf" srcId="{DC9CF6C8-E359-4EE1-BBBF-4F09CC4C1E1F}" destId="{CF2C23A9-FA56-4979-9C28-596547E76FDE}" srcOrd="0" destOrd="0" presId="urn:microsoft.com/office/officeart/2005/8/layout/chevron1"/>
    <dgm:cxn modelId="{2E122F6E-8213-4D54-8CDE-97949C33B323}" srcId="{5C22FCC6-C729-4E30-BBCE-053BB6AFBDC6}" destId="{D2773A8A-0890-45CA-8472-30CD97C2210B}" srcOrd="3" destOrd="0" parTransId="{19EE159A-60B9-4BFA-9938-080789E3725B}" sibTransId="{E025EB70-15D5-4EC8-8489-FE0996452BF3}"/>
    <dgm:cxn modelId="{CBFC2D53-A0F2-4DDF-BFF2-973DA00D498D}" type="presOf" srcId="{91A7498C-8E5F-48BA-A121-5DC216A39480}" destId="{9BAA9EBD-0831-4CE3-9D09-53DC54D66BF9}" srcOrd="0" destOrd="0" presId="urn:microsoft.com/office/officeart/2005/8/layout/chevron1"/>
    <dgm:cxn modelId="{547E6094-7ED9-4461-A99B-CAA579CDFD5D}" srcId="{5C22FCC6-C729-4E30-BBCE-053BB6AFBDC6}" destId="{FE49C1C4-FBEF-48A1-B857-0B3BA32FAD93}" srcOrd="8" destOrd="0" parTransId="{0828867A-3869-4950-945F-34F3727060DF}" sibTransId="{A315F36D-34A9-467D-BF69-0D675EC1AE4E}"/>
    <dgm:cxn modelId="{5CA4EC99-AB65-4BF6-BFD1-E03228185FE8}" type="presOf" srcId="{B43CB4C2-FFC2-4C62-A1FE-5C50BC916633}" destId="{B114ADA0-28A0-4914-8B7B-350B8C3C7BBD}" srcOrd="0" destOrd="0" presId="urn:microsoft.com/office/officeart/2005/8/layout/chevron1"/>
    <dgm:cxn modelId="{DCBC1FA5-9417-4033-B312-FADCDA586DAE}" type="presOf" srcId="{273FC587-927C-4922-A4A5-A129B5AC8D03}" destId="{B9D52DBA-2165-46B7-ACC2-0E22C105CFC1}" srcOrd="0" destOrd="0" presId="urn:microsoft.com/office/officeart/2005/8/layout/chevron1"/>
    <dgm:cxn modelId="{E45D7AB0-C8EC-4728-9EE8-F9D5C23CD623}" type="presOf" srcId="{D2773A8A-0890-45CA-8472-30CD97C2210B}" destId="{E612B115-D714-4CC5-8404-CA69D0C89274}" srcOrd="0" destOrd="0" presId="urn:microsoft.com/office/officeart/2005/8/layout/chevron1"/>
    <dgm:cxn modelId="{632F2DB4-FAE2-4A79-98C4-E98EF7D53C60}" srcId="{5C22FCC6-C729-4E30-BBCE-053BB6AFBDC6}" destId="{FE40CC0F-EABC-4D3C-A564-F99E7329BDCF}" srcOrd="6" destOrd="0" parTransId="{18A9DF1E-A19E-4C9E-8A84-DF0C37956FDD}" sibTransId="{D9D241E4-28EC-4DE0-AE8E-FE2081E6E20C}"/>
    <dgm:cxn modelId="{D9CB19B8-5AD3-49FB-B42D-9DDFC921D338}" srcId="{5C22FCC6-C729-4E30-BBCE-053BB6AFBDC6}" destId="{B43CB4C2-FFC2-4C62-A1FE-5C50BC916633}" srcOrd="7" destOrd="0" parTransId="{5E9BABDA-4A46-4F6D-AB98-6402A4EEAF72}" sibTransId="{24500788-AF8A-4051-9A05-1160024822CC}"/>
    <dgm:cxn modelId="{D27B69D5-C50F-4284-B1D7-7DAA4ACBC230}" type="presOf" srcId="{43D632C9-0BBE-48C4-B12D-419CB9EBBC56}" destId="{4397B7D0-6D9C-4EEB-A198-2101B1A22D2C}" srcOrd="0" destOrd="0" presId="urn:microsoft.com/office/officeart/2005/8/layout/chevron1"/>
    <dgm:cxn modelId="{8813BCF6-177F-4F36-B12F-747FBDCFAEF3}" type="presOf" srcId="{8FD2F657-5695-4ADC-A395-A2A172097E93}" destId="{E169C330-AD65-4067-9BEF-DBA7F6C41BFE}" srcOrd="0" destOrd="0" presId="urn:microsoft.com/office/officeart/2005/8/layout/chevron1"/>
    <dgm:cxn modelId="{71EF0EF9-68A5-4D99-888A-BA6DFEF7A52B}" type="presOf" srcId="{3AB4BCD9-23F1-43B3-B841-067D8C8F268F}" destId="{5FBB1D4B-A221-4F2D-8BAA-590B9BA92993}" srcOrd="0" destOrd="0" presId="urn:microsoft.com/office/officeart/2005/8/layout/chevron1"/>
    <dgm:cxn modelId="{D03DFAFB-23FF-43C3-99C9-F604BF734E42}" type="presOf" srcId="{FE49C1C4-FBEF-48A1-B857-0B3BA32FAD93}" destId="{B64DFDB5-981D-44B7-9E38-5366A91C6E0E}" srcOrd="0" destOrd="0" presId="urn:microsoft.com/office/officeart/2005/8/layout/chevron1"/>
    <dgm:cxn modelId="{1EA631FF-AAE2-4350-9F88-3E4CA50162CF}" type="presOf" srcId="{5C22FCC6-C729-4E30-BBCE-053BB6AFBDC6}" destId="{6A445F6E-D148-450E-85F8-108F0E4FA61D}" srcOrd="0" destOrd="0" presId="urn:microsoft.com/office/officeart/2005/8/layout/chevron1"/>
    <dgm:cxn modelId="{6C3C37CB-7520-4391-AEFB-BF96BF4B2F66}" type="presParOf" srcId="{6A445F6E-D148-450E-85F8-108F0E4FA61D}" destId="{B9D52DBA-2165-46B7-ACC2-0E22C105CFC1}" srcOrd="0" destOrd="0" presId="urn:microsoft.com/office/officeart/2005/8/layout/chevron1"/>
    <dgm:cxn modelId="{6F19B8F8-D3B5-4D85-AEC0-ED10BB2E3CE4}" type="presParOf" srcId="{6A445F6E-D148-450E-85F8-108F0E4FA61D}" destId="{32974FE6-2B75-46E0-9957-8FCFE60E1B63}" srcOrd="1" destOrd="0" presId="urn:microsoft.com/office/officeart/2005/8/layout/chevron1"/>
    <dgm:cxn modelId="{9254107B-4338-459A-B0F9-969A42CD1C59}" type="presParOf" srcId="{6A445F6E-D148-450E-85F8-108F0E4FA61D}" destId="{4397B7D0-6D9C-4EEB-A198-2101B1A22D2C}" srcOrd="2" destOrd="0" presId="urn:microsoft.com/office/officeart/2005/8/layout/chevron1"/>
    <dgm:cxn modelId="{76471FF5-B858-496F-AA64-91A0DE7B36FB}" type="presParOf" srcId="{6A445F6E-D148-450E-85F8-108F0E4FA61D}" destId="{E6804C54-7D3F-4D56-BB4A-D526C51C5B60}" srcOrd="3" destOrd="0" presId="urn:microsoft.com/office/officeart/2005/8/layout/chevron1"/>
    <dgm:cxn modelId="{3D592007-4278-4830-894F-1D2904322A50}" type="presParOf" srcId="{6A445F6E-D148-450E-85F8-108F0E4FA61D}" destId="{E169C330-AD65-4067-9BEF-DBA7F6C41BFE}" srcOrd="4" destOrd="0" presId="urn:microsoft.com/office/officeart/2005/8/layout/chevron1"/>
    <dgm:cxn modelId="{F386E027-4F86-44CA-9D24-911D155F95B9}" type="presParOf" srcId="{6A445F6E-D148-450E-85F8-108F0E4FA61D}" destId="{E73DC934-25A0-4503-B661-574F2B85C5D8}" srcOrd="5" destOrd="0" presId="urn:microsoft.com/office/officeart/2005/8/layout/chevron1"/>
    <dgm:cxn modelId="{A60BDAE4-A38B-4BDB-AD41-E02C180B2A5B}" type="presParOf" srcId="{6A445F6E-D148-450E-85F8-108F0E4FA61D}" destId="{E612B115-D714-4CC5-8404-CA69D0C89274}" srcOrd="6" destOrd="0" presId="urn:microsoft.com/office/officeart/2005/8/layout/chevron1"/>
    <dgm:cxn modelId="{7BC2D2DE-F60E-4649-BB03-1060DB8A65E3}" type="presParOf" srcId="{6A445F6E-D148-450E-85F8-108F0E4FA61D}" destId="{D6E5E8AD-6265-465E-982A-7752F10F72F9}" srcOrd="7" destOrd="0" presId="urn:microsoft.com/office/officeart/2005/8/layout/chevron1"/>
    <dgm:cxn modelId="{D8DAC5DB-BD3D-4029-AF2D-6C20F2307CFA}" type="presParOf" srcId="{6A445F6E-D148-450E-85F8-108F0E4FA61D}" destId="{9BAA9EBD-0831-4CE3-9D09-53DC54D66BF9}" srcOrd="8" destOrd="0" presId="urn:microsoft.com/office/officeart/2005/8/layout/chevron1"/>
    <dgm:cxn modelId="{E3B99198-5D6C-4FFE-A431-E9CB76C853B5}" type="presParOf" srcId="{6A445F6E-D148-450E-85F8-108F0E4FA61D}" destId="{40378610-2CCD-4BC3-A3FB-C2105033060B}" srcOrd="9" destOrd="0" presId="urn:microsoft.com/office/officeart/2005/8/layout/chevron1"/>
    <dgm:cxn modelId="{F91EB6CB-0055-4EBF-ABA1-5B7BA28767BB}" type="presParOf" srcId="{6A445F6E-D148-450E-85F8-108F0E4FA61D}" destId="{5FBB1D4B-A221-4F2D-8BAA-590B9BA92993}" srcOrd="10" destOrd="0" presId="urn:microsoft.com/office/officeart/2005/8/layout/chevron1"/>
    <dgm:cxn modelId="{F1FDB902-DB13-4760-96B1-64D2F4524381}" type="presParOf" srcId="{6A445F6E-D148-450E-85F8-108F0E4FA61D}" destId="{56B05E6F-7188-44AE-8C51-C1CD22A1AA32}" srcOrd="11" destOrd="0" presId="urn:microsoft.com/office/officeart/2005/8/layout/chevron1"/>
    <dgm:cxn modelId="{ECDE16DE-64AD-42D5-ACDD-3C6145D4C39C}" type="presParOf" srcId="{6A445F6E-D148-450E-85F8-108F0E4FA61D}" destId="{D1F0E073-2807-4DE6-8450-3FB9FBBF2C87}" srcOrd="12" destOrd="0" presId="urn:microsoft.com/office/officeart/2005/8/layout/chevron1"/>
    <dgm:cxn modelId="{5A9088E5-8CEE-465D-BCA0-317B5F3DAC9C}" type="presParOf" srcId="{6A445F6E-D148-450E-85F8-108F0E4FA61D}" destId="{29BC0152-7F64-4A5E-9500-4D33F63C8580}" srcOrd="13" destOrd="0" presId="urn:microsoft.com/office/officeart/2005/8/layout/chevron1"/>
    <dgm:cxn modelId="{A63CD671-7B70-4C85-9C4A-385D6AB53E7A}" type="presParOf" srcId="{6A445F6E-D148-450E-85F8-108F0E4FA61D}" destId="{B114ADA0-28A0-4914-8B7B-350B8C3C7BBD}" srcOrd="14" destOrd="0" presId="urn:microsoft.com/office/officeart/2005/8/layout/chevron1"/>
    <dgm:cxn modelId="{B582A45C-D556-41FF-94D0-75F1128749DC}" type="presParOf" srcId="{6A445F6E-D148-450E-85F8-108F0E4FA61D}" destId="{591F0D3E-D60E-491F-A371-F6D9245AD356}" srcOrd="15" destOrd="0" presId="urn:microsoft.com/office/officeart/2005/8/layout/chevron1"/>
    <dgm:cxn modelId="{603BB1F7-662A-4E2B-990F-57578C632E75}" type="presParOf" srcId="{6A445F6E-D148-450E-85F8-108F0E4FA61D}" destId="{B64DFDB5-981D-44B7-9E38-5366A91C6E0E}" srcOrd="16" destOrd="0" presId="urn:microsoft.com/office/officeart/2005/8/layout/chevron1"/>
    <dgm:cxn modelId="{9D99E0AC-6ED8-43D3-9673-4D4DE3C5F749}" type="presParOf" srcId="{6A445F6E-D148-450E-85F8-108F0E4FA61D}" destId="{21901E53-4F4C-4444-935F-A164ACF7504D}" srcOrd="17" destOrd="0" presId="urn:microsoft.com/office/officeart/2005/8/layout/chevron1"/>
    <dgm:cxn modelId="{4F856F9E-4A5C-4197-85A9-278A37EF9F4B}" type="presParOf" srcId="{6A445F6E-D148-450E-85F8-108F0E4FA61D}" destId="{CF2C23A9-FA56-4979-9C28-596547E76FDE}" srcOrd="1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52DBA-2165-46B7-ACC2-0E22C105CFC1}">
      <dsp:nvSpPr>
        <dsp:cNvPr id="0" name=""/>
        <dsp:cNvSpPr/>
      </dsp:nvSpPr>
      <dsp:spPr>
        <a:xfrm>
          <a:off x="0" y="2968020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 „Physik von Rad X“</a:t>
          </a:r>
        </a:p>
      </dsp:txBody>
      <dsp:txXfrm>
        <a:off x="404985" y="2968020"/>
        <a:ext cx="1214956" cy="809970"/>
      </dsp:txXfrm>
    </dsp:sp>
    <dsp:sp modelId="{4397B7D0-6D9C-4EEB-A198-2101B1A22D2C}">
      <dsp:nvSpPr>
        <dsp:cNvPr id="0" name=""/>
        <dsp:cNvSpPr/>
      </dsp:nvSpPr>
      <dsp:spPr>
        <a:xfrm>
          <a:off x="1824683" y="2968020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Knochen „Unterarm von Position X“</a:t>
          </a:r>
        </a:p>
      </dsp:txBody>
      <dsp:txXfrm>
        <a:off x="2229668" y="2968020"/>
        <a:ext cx="1214956" cy="809970"/>
      </dsp:txXfrm>
    </dsp:sp>
    <dsp:sp modelId="{E169C330-AD65-4067-9BEF-DBA7F6C41BFE}">
      <dsp:nvSpPr>
        <dsp:cNvPr id="0" name=""/>
        <dsp:cNvSpPr/>
      </dsp:nvSpPr>
      <dsp:spPr>
        <a:xfrm>
          <a:off x="3647116" y="2968020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 „Oberarm von Position X“</a:t>
          </a:r>
        </a:p>
      </dsp:txBody>
      <dsp:txXfrm>
        <a:off x="4052101" y="2968020"/>
        <a:ext cx="1214956" cy="809970"/>
      </dsp:txXfrm>
    </dsp:sp>
    <dsp:sp modelId="{E612B115-D714-4CC5-8404-CA69D0C89274}">
      <dsp:nvSpPr>
        <dsp:cNvPr id="0" name=""/>
        <dsp:cNvSpPr/>
      </dsp:nvSpPr>
      <dsp:spPr>
        <a:xfrm>
          <a:off x="5469550" y="2968020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</a:t>
          </a:r>
          <a:br>
            <a:rPr lang="de-DE" sz="1400" kern="1200"/>
          </a:br>
          <a:r>
            <a:rPr lang="de-DE" sz="1400" kern="1200"/>
            <a:t>„Federung von Position X“</a:t>
          </a:r>
        </a:p>
      </dsp:txBody>
      <dsp:txXfrm>
        <a:off x="5874535" y="2968020"/>
        <a:ext cx="1214956" cy="809970"/>
      </dsp:txXfrm>
    </dsp:sp>
    <dsp:sp modelId="{9BAA9EBD-0831-4CE3-9D09-53DC54D66BF9}">
      <dsp:nvSpPr>
        <dsp:cNvPr id="0" name=""/>
        <dsp:cNvSpPr/>
      </dsp:nvSpPr>
      <dsp:spPr>
        <a:xfrm>
          <a:off x="1806013" y="4049970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Kind-Knochen</a:t>
          </a:r>
          <a:br>
            <a:rPr lang="de-DE" sz="1400" kern="1200"/>
          </a:br>
          <a:r>
            <a:rPr lang="de-DE" sz="1400" kern="1200"/>
            <a:t>„Pin-Point an Position X“</a:t>
          </a:r>
        </a:p>
      </dsp:txBody>
      <dsp:txXfrm>
        <a:off x="2210998" y="4049970"/>
        <a:ext cx="1214956" cy="809970"/>
      </dsp:txXfrm>
    </dsp:sp>
    <dsp:sp modelId="{5FBB1D4B-A221-4F2D-8BAA-590B9BA92993}">
      <dsp:nvSpPr>
        <dsp:cNvPr id="0" name=""/>
        <dsp:cNvSpPr/>
      </dsp:nvSpPr>
      <dsp:spPr>
        <a:xfrm>
          <a:off x="3613948" y="4071183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</a:t>
          </a:r>
          <a:br>
            <a:rPr lang="de-DE" sz="1400" kern="1200"/>
          </a:br>
          <a:r>
            <a:rPr lang="de-DE" sz="1400" kern="1200"/>
            <a:t>„</a:t>
          </a:r>
          <a:r>
            <a:rPr lang="de-DE" sz="1400" kern="1200" err="1"/>
            <a:t>Kingpin</a:t>
          </a:r>
          <a:r>
            <a:rPr lang="de-DE" sz="1400" kern="1200"/>
            <a:t> an Position X“</a:t>
          </a:r>
        </a:p>
      </dsp:txBody>
      <dsp:txXfrm>
        <a:off x="4018933" y="4071183"/>
        <a:ext cx="1214956" cy="809970"/>
      </dsp:txXfrm>
    </dsp:sp>
    <dsp:sp modelId="{D1F0E073-2807-4DE6-8450-3FB9FBBF2C87}">
      <dsp:nvSpPr>
        <dsp:cNvPr id="0" name=""/>
        <dsp:cNvSpPr/>
      </dsp:nvSpPr>
      <dsp:spPr>
        <a:xfrm>
          <a:off x="5436381" y="4071183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Kind-Knochen</a:t>
          </a:r>
          <a:br>
            <a:rPr lang="de-DE" sz="1400" kern="1200"/>
          </a:br>
          <a:r>
            <a:rPr lang="de-DE" sz="1400" kern="1200"/>
            <a:t>„</a:t>
          </a:r>
          <a:r>
            <a:rPr lang="de-DE" sz="1400" kern="1200" err="1"/>
            <a:t>Attach</a:t>
          </a:r>
          <a:r>
            <a:rPr lang="de-DE" sz="1400" kern="1200"/>
            <a:t>-Point an Position X“</a:t>
          </a:r>
        </a:p>
      </dsp:txBody>
      <dsp:txXfrm>
        <a:off x="5841366" y="4071183"/>
        <a:ext cx="1214956" cy="809970"/>
      </dsp:txXfrm>
    </dsp:sp>
    <dsp:sp modelId="{B114ADA0-28A0-4914-8B7B-350B8C3C7BBD}">
      <dsp:nvSpPr>
        <dsp:cNvPr id="0" name=""/>
        <dsp:cNvSpPr/>
      </dsp:nvSpPr>
      <dsp:spPr>
        <a:xfrm>
          <a:off x="7258815" y="4071183"/>
          <a:ext cx="2024926" cy="80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</a:t>
          </a:r>
          <a:br>
            <a:rPr lang="de-DE" sz="1400" kern="1200"/>
          </a:br>
          <a:r>
            <a:rPr lang="de-DE" sz="1400" kern="1200"/>
            <a:t>„Rad-Mesh an Position X“</a:t>
          </a:r>
        </a:p>
      </dsp:txBody>
      <dsp:txXfrm>
        <a:off x="7663800" y="4071183"/>
        <a:ext cx="1214956" cy="809970"/>
      </dsp:txXfrm>
    </dsp:sp>
    <dsp:sp modelId="{B64DFDB5-981D-44B7-9E38-5366A91C6E0E}">
      <dsp:nvSpPr>
        <dsp:cNvPr id="0" name=""/>
        <dsp:cNvSpPr/>
      </dsp:nvSpPr>
      <dsp:spPr>
        <a:xfrm>
          <a:off x="3735646" y="5199606"/>
          <a:ext cx="2024926" cy="782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Kind-Knochen</a:t>
          </a:r>
          <a:br>
            <a:rPr lang="de-DE" sz="1400" kern="1200" dirty="0"/>
          </a:br>
          <a:r>
            <a:rPr lang="de-DE" sz="1400" kern="1200" dirty="0"/>
            <a:t>„</a:t>
          </a:r>
          <a:r>
            <a:rPr lang="de-DE" sz="1400" kern="1200" dirty="0" err="1"/>
            <a:t>Steer</a:t>
          </a:r>
          <a:r>
            <a:rPr lang="de-DE" sz="1400" kern="1200" dirty="0"/>
            <a:t> an Position X“</a:t>
          </a:r>
        </a:p>
      </dsp:txBody>
      <dsp:txXfrm>
        <a:off x="4126679" y="5199606"/>
        <a:ext cx="1242860" cy="782066"/>
      </dsp:txXfrm>
    </dsp:sp>
    <dsp:sp modelId="{CF2C23A9-FA56-4979-9C28-596547E76FDE}">
      <dsp:nvSpPr>
        <dsp:cNvPr id="0" name=""/>
        <dsp:cNvSpPr/>
      </dsp:nvSpPr>
      <dsp:spPr>
        <a:xfrm>
          <a:off x="5558080" y="5199606"/>
          <a:ext cx="2024926" cy="782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Knochen</a:t>
          </a:r>
          <a:br>
            <a:rPr lang="de-DE" sz="1400" kern="1200"/>
          </a:br>
          <a:r>
            <a:rPr lang="de-DE" sz="1400" kern="1200"/>
            <a:t>„Steering-Rod an Position X“</a:t>
          </a:r>
        </a:p>
      </dsp:txBody>
      <dsp:txXfrm>
        <a:off x="5949113" y="5199606"/>
        <a:ext cx="1242860" cy="782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04D7B00-B82A-47A3-A5AA-0E8EF0647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50D786-20E9-4666-91CC-EB82AD5B63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D609E-F711-4375-ABBC-12F25D54D75E}" type="datetimeFigureOut">
              <a:rPr lang="de-DE" smtClean="0"/>
              <a:t>10.02.2021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A17392-A2CF-4F41-B6B8-600000419C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DD668E-7273-4605-9833-3542405111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94C1C-9F98-41AF-9645-A7D853D5D7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992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10.02.2021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08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13.01.2021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Computergrafik &amp; Multimedia | P. Keller, D. Körschner, Y. Gunasegaran | T1 | WS 20/21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D4477-0DC5-4866-86DD-F4F622FB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C0F9A3-013B-46A4-A076-31215D11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2B7BA0-6895-48F6-BACD-374AF89FC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</a:t>
            </a:r>
            <a:r>
              <a:rPr lang="de-DE" err="1"/>
              <a:t>Schmehlik</a:t>
            </a:r>
            <a:r>
              <a:rPr lang="de-DE"/>
              <a:t>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F13BD7-E767-434A-8C29-246BB853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22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20.11.2020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Prozessgestaltung in der Produktentstehung | </a:t>
            </a:r>
            <a:r>
              <a:rPr lang="de-DE" err="1"/>
              <a:t>M.Schütterle</a:t>
            </a:r>
            <a:r>
              <a:rPr lang="de-DE"/>
              <a:t>, </a:t>
            </a:r>
            <a:r>
              <a:rPr lang="de-DE" err="1"/>
              <a:t>Y.Gunasegaran</a:t>
            </a:r>
            <a:r>
              <a:rPr lang="de-DE"/>
              <a:t> / T1 / MAS |  </a:t>
            </a:r>
            <a:r>
              <a:rPr lang="de-DE" err="1"/>
              <a:t>WiSe</a:t>
            </a:r>
            <a:r>
              <a:rPr lang="de-DE"/>
              <a:t> 20/21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63948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09.02.2021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Autosys: Architecture Planning | L. Graef, Y. Gunasegaran | T1 / MAS | WiSe 2020/21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19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7997" y="1428293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4236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1DF9C073-34EE-47B3-B011-38474EDE1B59}" type="datetime1">
              <a:rPr lang="de-DE" smtClean="0"/>
              <a:t>10.02.2021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Computergrafik &amp; Multimedia | </a:t>
            </a:r>
            <a:r>
              <a:rPr lang="de-DE" err="1"/>
              <a:t>P.Keller</a:t>
            </a:r>
            <a:r>
              <a:rPr lang="de-DE"/>
              <a:t>, </a:t>
            </a:r>
            <a:r>
              <a:rPr lang="de-DE" err="1"/>
              <a:t>D.Körschner</a:t>
            </a:r>
            <a:r>
              <a:rPr lang="de-DE"/>
              <a:t>, </a:t>
            </a:r>
            <a:r>
              <a:rPr lang="de-DE" err="1"/>
              <a:t>Y.Gunasegaran</a:t>
            </a:r>
            <a:r>
              <a:rPr lang="de-DE"/>
              <a:t> / T1 / MAS |  WS 20/21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8" r:id="rId3"/>
    <p:sldLayoutId id="2147483672" r:id="rId4"/>
    <p:sldLayoutId id="2147483673" r:id="rId5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bin"/><Relationship Id="rId1" Type="http://schemas.microsoft.com/office/2007/relationships/media" Target="../media/media1.bin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bin"/><Relationship Id="rId1" Type="http://schemas.microsoft.com/office/2007/relationships/media" Target="../media/media1.bin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Straße, draußen enthält.&#10;&#10;Automatisch generierte Beschreibung">
            <a:extLst>
              <a:ext uri="{FF2B5EF4-FFF2-40B4-BE49-F238E27FC236}">
                <a16:creationId xmlns:a16="http://schemas.microsoft.com/office/drawing/2014/main" id="{30B1FB08-C746-4B85-A4EB-8C282CF7CD8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5155" b="15155"/>
          <a:stretch/>
        </p:blipFill>
        <p:spPr>
          <a:xfrm>
            <a:off x="0" y="1013775"/>
            <a:ext cx="12192000" cy="56102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4176717"/>
            <a:ext cx="12192000" cy="2681286"/>
          </a:xfrm>
        </p:spPr>
        <p:txBody>
          <a:bodyPr anchor="t">
            <a:noAutofit/>
          </a:bodyPr>
          <a:lstStyle/>
          <a:p>
            <a:r>
              <a:rPr lang="de-DE" sz="2800"/>
              <a:t>Abschlusspräsentation:</a:t>
            </a:r>
            <a:br>
              <a:rPr lang="de-DE" sz="2800"/>
            </a:br>
            <a:r>
              <a:rPr lang="de-DE" sz="2800"/>
              <a:t>Modellierung von Fahrsituationen eines RC-Autos </a:t>
            </a:r>
            <a:endParaRPr lang="de-DE" sz="2400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90921B7-B29A-4977-860B-697B6196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10.02.2021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9C2254E-FFB6-47AF-AAB3-EA980215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 anchor="t">
            <a:normAutofit/>
          </a:bodyPr>
          <a:lstStyle/>
          <a:p>
            <a:r>
              <a:rPr lang="de-DE"/>
              <a:t>Computergrafik &amp; Multimedia | P. Keller, D. Körschner, Y. Gunasegaran, A. Schmehlik | T1 | WS 20/21</a:t>
            </a:r>
            <a:endParaRPr lang="de-DE" dirty="0"/>
          </a:p>
        </p:txBody>
      </p:sp>
      <p:sp>
        <p:nvSpPr>
          <p:cNvPr id="31" name="Vertical Text Placeholder 5">
            <a:extLst>
              <a:ext uri="{FF2B5EF4-FFF2-40B4-BE49-F238E27FC236}">
                <a16:creationId xmlns:a16="http://schemas.microsoft.com/office/drawing/2014/main" id="{402CFB6B-3479-4FD8-8C1A-D631AB85DBD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1026073" y="4914407"/>
            <a:ext cx="180000" cy="288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F08FB34-7207-4C3C-86D2-06898C8F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427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10CE6C-D5BB-4FCA-81BF-92E540A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DDF61B-C5EF-460C-86F6-88A199F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F69348-4038-47EF-9893-3A4F1A05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4A0CC6-2670-471B-A02C-C84C3C6B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58" y="607194"/>
            <a:ext cx="11377084" cy="423699"/>
          </a:xfrm>
        </p:spPr>
        <p:txBody>
          <a:bodyPr/>
          <a:lstStyle/>
          <a:p>
            <a:r>
              <a:rPr lang="de-DE"/>
              <a:t>Blender</a:t>
            </a:r>
            <a:br>
              <a:rPr lang="de-DE"/>
            </a:br>
            <a:r>
              <a:rPr lang="de-DE"/>
              <a:t>Knochen und Animation in Blender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B72C1A-9BAA-4714-97F2-9C11539B13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1764636"/>
            <a:ext cx="5137145" cy="4210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Knochen-Eltern + Knochen-Ausrichtung entscheidend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Vorder-/Hinterachse praktisch identisch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Rechts/Links </a:t>
            </a:r>
            <a:r>
              <a:rPr lang="de-DE" sz="1800">
                <a:sym typeface="Wingdings" panose="05000000000000000000" pitchFamily="2" charset="2"/>
              </a:rPr>
              <a:t> Koordinatensysteme der Knochen beachten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>
                <a:sym typeface="Wingdings" panose="05000000000000000000" pitchFamily="2" charset="2"/>
              </a:rPr>
              <a:t>Eltern bewegen Kinder auch ohne „Copy Rotation/Location“ Befehl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endParaRPr lang="de-DE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A88B8-968D-42C2-9E56-8D58A036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46" y="1764636"/>
            <a:ext cx="6279868" cy="36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51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FD26DD2-CBEE-4216-90A2-10EA6D515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611659"/>
              </p:ext>
            </p:extLst>
          </p:nvPr>
        </p:nvGraphicFramePr>
        <p:xfrm>
          <a:off x="2707992" y="-1155813"/>
          <a:ext cx="18431327" cy="674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E0602-40ED-4D2B-9BAB-D00164517D8A}"/>
              </a:ext>
            </a:extLst>
          </p:cNvPr>
          <p:cNvCxnSpPr>
            <a:cxnSpLocks/>
          </p:cNvCxnSpPr>
          <p:nvPr/>
        </p:nvCxnSpPr>
        <p:spPr>
          <a:xfrm>
            <a:off x="5264174" y="2480240"/>
            <a:ext cx="11271" cy="426274"/>
          </a:xfrm>
          <a:prstGeom prst="straightConnector1">
            <a:avLst/>
          </a:prstGeom>
          <a:ln w="76200">
            <a:solidFill>
              <a:srgbClr val="0028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10CE6C-D5BB-4FCA-81BF-92E540A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DDF61B-C5EF-460C-86F6-88A199F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F69348-4038-47EF-9893-3A4F1A05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4A0CC6-2670-471B-A02C-C84C3C6B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582002"/>
            <a:ext cx="11377084" cy="423699"/>
          </a:xfrm>
        </p:spPr>
        <p:txBody>
          <a:bodyPr/>
          <a:lstStyle/>
          <a:p>
            <a:r>
              <a:rPr lang="de-DE"/>
              <a:t>Blender</a:t>
            </a:r>
            <a:br>
              <a:rPr lang="de-DE"/>
            </a:br>
            <a:r>
              <a:rPr lang="de-DE"/>
              <a:t>Knochen und Animation in Blender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3058D-1DF1-4B97-A482-5C826457C27E}"/>
              </a:ext>
            </a:extLst>
          </p:cNvPr>
          <p:cNvSpPr txBox="1"/>
          <p:nvPr/>
        </p:nvSpPr>
        <p:spPr>
          <a:xfrm>
            <a:off x="2299477" y="1512648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User-/ UE-Input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91AD2-C195-4082-8B8C-FF53192FF30D}"/>
              </a:ext>
            </a:extLst>
          </p:cNvPr>
          <p:cNvSpPr txBox="1"/>
          <p:nvPr/>
        </p:nvSpPr>
        <p:spPr>
          <a:xfrm>
            <a:off x="3938960" y="1512617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Track-</a:t>
            </a:r>
            <a:r>
              <a:rPr lang="de-DE" sz="1400" b="1" err="1">
                <a:solidFill>
                  <a:srgbClr val="002896"/>
                </a:solidFill>
              </a:rPr>
              <a:t>To</a:t>
            </a:r>
            <a:r>
              <a:rPr lang="de-DE" sz="1400" b="1">
                <a:solidFill>
                  <a:srgbClr val="002896"/>
                </a:solidFill>
              </a:rPr>
              <a:t> / Look 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983BCA-828D-439A-8D4B-9368026B6323}"/>
              </a:ext>
            </a:extLst>
          </p:cNvPr>
          <p:cNvSpPr txBox="1"/>
          <p:nvPr/>
        </p:nvSpPr>
        <p:spPr>
          <a:xfrm>
            <a:off x="5794616" y="2632937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Copy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F5262-F688-4CA7-A7E4-6098A32F523E}"/>
              </a:ext>
            </a:extLst>
          </p:cNvPr>
          <p:cNvSpPr txBox="1"/>
          <p:nvPr/>
        </p:nvSpPr>
        <p:spPr>
          <a:xfrm>
            <a:off x="7650272" y="1512586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Stretch-</a:t>
            </a:r>
            <a:r>
              <a:rPr lang="de-DE" sz="1400" b="1" err="1">
                <a:solidFill>
                  <a:srgbClr val="002896"/>
                </a:solidFill>
              </a:rPr>
              <a:t>To</a:t>
            </a:r>
            <a:endParaRPr lang="de-DE" sz="1400" b="1">
              <a:solidFill>
                <a:srgbClr val="00289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4A4B8-0011-4150-84F6-CF19710D4C83}"/>
              </a:ext>
            </a:extLst>
          </p:cNvPr>
          <p:cNvSpPr txBox="1"/>
          <p:nvPr/>
        </p:nvSpPr>
        <p:spPr>
          <a:xfrm>
            <a:off x="5794616" y="1512586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Copy Rotation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4D0660-1858-4CC0-BF8B-BEF8A91AE94C}"/>
              </a:ext>
            </a:extLst>
          </p:cNvPr>
          <p:cNvCxnSpPr>
            <a:cxnSpLocks/>
          </p:cNvCxnSpPr>
          <p:nvPr/>
        </p:nvCxnSpPr>
        <p:spPr>
          <a:xfrm>
            <a:off x="6944047" y="3657453"/>
            <a:ext cx="11271" cy="426274"/>
          </a:xfrm>
          <a:prstGeom prst="straightConnector1">
            <a:avLst/>
          </a:prstGeom>
          <a:ln w="76200">
            <a:solidFill>
              <a:srgbClr val="0028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>
            <a:extLst>
              <a:ext uri="{FF2B5EF4-FFF2-40B4-BE49-F238E27FC236}">
                <a16:creationId xmlns:a16="http://schemas.microsoft.com/office/drawing/2014/main" id="{C6132511-BE8C-457B-839C-AE623CA74F3E}"/>
              </a:ext>
            </a:extLst>
          </p:cNvPr>
          <p:cNvSpPr txBox="1"/>
          <p:nvPr/>
        </p:nvSpPr>
        <p:spPr>
          <a:xfrm>
            <a:off x="9461200" y="2598737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rgbClr val="002896"/>
                </a:solidFill>
              </a:rPr>
              <a:t>Copy Location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BCDD7646-BCB4-48F2-B29D-85710C782FB1}"/>
              </a:ext>
            </a:extLst>
          </p:cNvPr>
          <p:cNvSpPr txBox="1"/>
          <p:nvPr/>
        </p:nvSpPr>
        <p:spPr>
          <a:xfrm>
            <a:off x="7976026" y="3786690"/>
            <a:ext cx="232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002896"/>
                </a:solidFill>
              </a:rPr>
              <a:t>Track-</a:t>
            </a:r>
            <a:r>
              <a:rPr lang="de-DE" sz="1400" b="1" dirty="0" err="1">
                <a:solidFill>
                  <a:srgbClr val="002896"/>
                </a:solidFill>
              </a:rPr>
              <a:t>To</a:t>
            </a:r>
            <a:r>
              <a:rPr lang="de-DE" sz="1400" b="1" dirty="0">
                <a:solidFill>
                  <a:srgbClr val="002896"/>
                </a:solidFill>
              </a:rPr>
              <a:t> / Look at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3053120F-99CA-4B97-883F-6FEBE0594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1" y="3485173"/>
            <a:ext cx="4492138" cy="26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9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10CE6C-D5BB-4FCA-81BF-92E540A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DDF61B-C5EF-460C-86F6-88A199F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F69348-4038-47EF-9893-3A4F1A05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4A0CC6-2670-471B-A02C-C84C3C6B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614360"/>
            <a:ext cx="11377084" cy="423699"/>
          </a:xfrm>
        </p:spPr>
        <p:txBody>
          <a:bodyPr/>
          <a:lstStyle/>
          <a:p>
            <a:r>
              <a:rPr lang="de-DE"/>
              <a:t>Blender</a:t>
            </a:r>
            <a:br>
              <a:rPr lang="de-DE"/>
            </a:br>
            <a:r>
              <a:rPr lang="de-DE"/>
              <a:t>Export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B72C1A-9BAA-4714-97F2-9C11539B13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1757470"/>
            <a:ext cx="7972897" cy="4210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Eventuelle Skalierung vor Export durchführen (</a:t>
            </a:r>
            <a:r>
              <a:rPr lang="de-DE" sz="1800" err="1"/>
              <a:t>Scale</a:t>
            </a:r>
            <a:r>
              <a:rPr lang="de-DE" sz="1800"/>
              <a:t> =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Alle Transformationen vor Export anwenden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„Selected Objects“, „</a:t>
            </a:r>
            <a:r>
              <a:rPr lang="de-DE" sz="1800" err="1"/>
              <a:t>Armature</a:t>
            </a:r>
            <a:r>
              <a:rPr lang="de-DE" sz="1800"/>
              <a:t>“ und „Mesh“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err="1"/>
              <a:t>Forwärts</a:t>
            </a:r>
            <a:r>
              <a:rPr lang="de-DE" sz="1800"/>
              <a:t>- und Vertikalachse zuordnen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err="1"/>
              <a:t>Smoothing</a:t>
            </a:r>
            <a:r>
              <a:rPr lang="de-DE" sz="1800"/>
              <a:t> = 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Keine Leaf-Bones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Keine Animation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5827F-18F5-46C2-B5E5-802583258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302" y="382365"/>
            <a:ext cx="1898173" cy="61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4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10CE6C-D5BB-4FCA-81BF-92E540A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DDF61B-C5EF-460C-86F6-88A199F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F69348-4038-47EF-9893-3A4F1A05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4A0CC6-2670-471B-A02C-C84C3C6B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593977"/>
            <a:ext cx="11377084" cy="423699"/>
          </a:xfrm>
        </p:spPr>
        <p:txBody>
          <a:bodyPr/>
          <a:lstStyle/>
          <a:p>
            <a:r>
              <a:rPr lang="de-DE"/>
              <a:t>Blender</a:t>
            </a:r>
            <a:br>
              <a:rPr lang="de-DE"/>
            </a:br>
            <a:r>
              <a:rPr lang="de-DE"/>
              <a:t>Animation</a:t>
            </a:r>
          </a:p>
        </p:txBody>
      </p:sp>
      <p:pic>
        <p:nvPicPr>
          <p:cNvPr id="7" name="0001-0850">
            <a:hlinkClick r:id="" action="ppaction://media"/>
            <a:extLst>
              <a:ext uri="{FF2B5EF4-FFF2-40B4-BE49-F238E27FC236}">
                <a16:creationId xmlns:a16="http://schemas.microsoft.com/office/drawing/2014/main" id="{87EF49F8-37CB-4664-AB32-2AE1D160B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199" y="1968686"/>
            <a:ext cx="7715496" cy="43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96E42-C3C8-44BA-B267-380C1B3C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Implementierung In Unreal - Basis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D4E1F4-0F49-4718-96C7-16E0792A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97C5FA-4C45-4200-8258-DABCD36A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930691-2F41-4053-8B5B-D808BE55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302B3-C838-452D-8B8C-50D6ACAFC4A6}"/>
              </a:ext>
            </a:extLst>
          </p:cNvPr>
          <p:cNvSpPr txBox="1"/>
          <p:nvPr/>
        </p:nvSpPr>
        <p:spPr>
          <a:xfrm>
            <a:off x="548629" y="1531801"/>
            <a:ext cx="6007814" cy="29495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Basiert auf Vehicle Template von Unreal Engine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Fahrzeug und einfaches Level bereits vorhanden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Tastatursteuerung bereits implementiert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>
                <a:cs typeface="Arial"/>
              </a:rPr>
              <a:t>WheeledVehicle</a:t>
            </a:r>
            <a:r>
              <a:rPr lang="de-DE">
                <a:cs typeface="Arial"/>
              </a:rPr>
              <a:t>-Klasse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Basisklasse in Unreal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Liefert Grundgerüst zur Implementierung von Fahrphysik und Fahrzeugmodell</a:t>
            </a:r>
          </a:p>
        </p:txBody>
      </p:sp>
      <p:pic>
        <p:nvPicPr>
          <p:cNvPr id="6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181E9444-A7DA-4844-880B-39F9F8FDE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59" y="1759784"/>
            <a:ext cx="4769427" cy="43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96E42-C3C8-44BA-B267-380C1B3C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Implementierung In Unreal – RC-Auto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D4E1F4-0F49-4718-96C7-16E0792A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97C5FA-4C45-4200-8258-DABCD36A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930691-2F41-4053-8B5B-D808BE55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302B3-C838-452D-8B8C-50D6ACAFC4A6}"/>
              </a:ext>
            </a:extLst>
          </p:cNvPr>
          <p:cNvSpPr txBox="1"/>
          <p:nvPr/>
        </p:nvSpPr>
        <p:spPr>
          <a:xfrm>
            <a:off x="548629" y="1531801"/>
            <a:ext cx="5479610" cy="29495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Anpassung der Fahrphysik über Rad-Setup (links) und </a:t>
            </a:r>
            <a:r>
              <a:rPr lang="de-DE" err="1">
                <a:cs typeface="Arial"/>
              </a:rPr>
              <a:t>WheeledVehicle</a:t>
            </a:r>
            <a:r>
              <a:rPr lang="de-DE">
                <a:cs typeface="Arial"/>
              </a:rPr>
              <a:t>-Klasse (rechts)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Rad-Setup steuert Fahrwerkparameter und Reifenparameter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err="1">
                <a:cs typeface="Arial"/>
              </a:rPr>
              <a:t>WheeledVehicle</a:t>
            </a:r>
            <a:r>
              <a:rPr lang="de-DE">
                <a:cs typeface="Arial"/>
              </a:rPr>
              <a:t>-Klasse kann Parameter für Antriebsstrang anpassen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Motor, Getriebe und Differential</a:t>
            </a:r>
          </a:p>
        </p:txBody>
      </p:sp>
      <p:pic>
        <p:nvPicPr>
          <p:cNvPr id="7" name="Grafik 7" descr="Ein Bild, das Screenshot, Monitor enthält.&#10;&#10;Beschreibung automatisch generiert.">
            <a:extLst>
              <a:ext uri="{FF2B5EF4-FFF2-40B4-BE49-F238E27FC236}">
                <a16:creationId xmlns:a16="http://schemas.microsoft.com/office/drawing/2014/main" id="{D4ADC847-9BC0-4B6F-96A6-75B0F0432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534" y="1648691"/>
            <a:ext cx="2487138" cy="4539095"/>
          </a:xfrm>
          <a:prstGeom prst="rect">
            <a:avLst/>
          </a:prstGeom>
        </p:spPr>
      </p:pic>
      <p:pic>
        <p:nvPicPr>
          <p:cNvPr id="8" name="Grafik 8" descr="Ein Bild, das Screenshot, Monitor, Bildschirm, Anzeige enthält.&#10;&#10;Beschreibung automatisch generiert.">
            <a:extLst>
              <a:ext uri="{FF2B5EF4-FFF2-40B4-BE49-F238E27FC236}">
                <a16:creationId xmlns:a16="http://schemas.microsoft.com/office/drawing/2014/main" id="{8E367F9B-EA80-40AD-B5A0-BE6D7A84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51" y="1648691"/>
            <a:ext cx="2968855" cy="45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FC8F7-6935-4D69-9426-C2DDF4B4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Implementierung In Unreal - Federung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969642-C7C8-4962-9380-4414FF01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A9160A-4564-4B88-AB0D-26CD73B7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73026-4D42-49D0-ACCB-CDAA93BA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4EDF029D-9014-45F7-AE0A-6449AFFC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64" y="2240016"/>
            <a:ext cx="4459996" cy="3397027"/>
          </a:xfrm>
          <a:prstGeom prst="rect">
            <a:avLst/>
          </a:prstGeom>
        </p:spPr>
      </p:pic>
      <p:pic>
        <p:nvPicPr>
          <p:cNvPr id="8" name="Grafik 8" descr="Ein Bild, das drinnen, verschieden, Haufen, Tisch enthält.&#10;&#10;Beschreibung automatisch generiert.">
            <a:extLst>
              <a:ext uri="{FF2B5EF4-FFF2-40B4-BE49-F238E27FC236}">
                <a16:creationId xmlns:a16="http://schemas.microsoft.com/office/drawing/2014/main" id="{62951285-4175-483E-894F-50B94EA25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74" y="2240758"/>
            <a:ext cx="3983640" cy="3395543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A2AB048F-452E-43BD-ADC9-E840BB251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630" y="2242317"/>
            <a:ext cx="2375971" cy="33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7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96E42-C3C8-44BA-B267-380C1B3C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Simulationsumgebung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D4E1F4-0F49-4718-96C7-16E0792A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97C5FA-4C45-4200-8258-DABCD36A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930691-2F41-4053-8B5B-D808BE55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302B3-C838-452D-8B8C-50D6ACAFC4A6}"/>
              </a:ext>
            </a:extLst>
          </p:cNvPr>
          <p:cNvSpPr txBox="1"/>
          <p:nvPr/>
        </p:nvSpPr>
        <p:spPr>
          <a:xfrm>
            <a:off x="548629" y="1531801"/>
            <a:ext cx="6007814" cy="585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Ziel: Ein Rundkurs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Mit „Landscape“&gt; „Spline“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Mesh für die Straße die </a:t>
            </a:r>
            <a:r>
              <a:rPr lang="de-DE" dirty="0" err="1"/>
              <a:t>Map</a:t>
            </a:r>
            <a:r>
              <a:rPr lang="de-DE" dirty="0"/>
              <a:t> eingebunden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Streckensegmente mit </a:t>
            </a:r>
            <a:r>
              <a:rPr lang="de-DE" b="1" dirty="0"/>
              <a:t>Hindernissen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Unebene</a:t>
            </a:r>
            <a:r>
              <a:rPr lang="de-DE" dirty="0"/>
              <a:t> Streckensegmente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Ausblick: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Landschaft wird noch schöner </a:t>
            </a:r>
            <a:br>
              <a:rPr lang="de-DE" dirty="0"/>
            </a:br>
            <a:r>
              <a:rPr lang="de-DE" dirty="0"/>
              <a:t>gestaltet (Gebirge)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Weitere Kameraperspektiven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Dokumentation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7" name="Grafik 6" descr="Ein Bild, das Gras enthält.&#10;&#10;Automatisch generierte Beschreibung">
            <a:extLst>
              <a:ext uri="{FF2B5EF4-FFF2-40B4-BE49-F238E27FC236}">
                <a16:creationId xmlns:a16="http://schemas.microsoft.com/office/drawing/2014/main" id="{AADB9BC2-8E72-433F-B6E9-7E8ECBF6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794" y="1576024"/>
            <a:ext cx="5919125" cy="388674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AF54BB3-8AF3-4BBC-B6E8-5BB9D73FFE11}"/>
              </a:ext>
            </a:extLst>
          </p:cNvPr>
          <p:cNvSpPr/>
          <p:nvPr/>
        </p:nvSpPr>
        <p:spPr>
          <a:xfrm>
            <a:off x="7348459" y="1576024"/>
            <a:ext cx="2230970" cy="852884"/>
          </a:xfrm>
          <a:prstGeom prst="rect">
            <a:avLst/>
          </a:prstGeom>
          <a:noFill/>
          <a:ln w="57150">
            <a:solidFill>
              <a:srgbClr val="AB0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7723513-515B-4B0B-886B-B8975385F9E1}"/>
              </a:ext>
            </a:extLst>
          </p:cNvPr>
          <p:cNvSpPr/>
          <p:nvPr/>
        </p:nvSpPr>
        <p:spPr>
          <a:xfrm>
            <a:off x="6556443" y="4002651"/>
            <a:ext cx="2230970" cy="852884"/>
          </a:xfrm>
          <a:prstGeom prst="rect">
            <a:avLst/>
          </a:prstGeom>
          <a:noFill/>
          <a:ln w="57150">
            <a:solidFill>
              <a:srgbClr val="AB0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8A52BA8-0049-4892-85CC-CFCA0726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975" y="1542810"/>
            <a:ext cx="1101124" cy="9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FFE31D-7D00-43A1-96AD-1F08D3C4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 Einführung - Basisprojekt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065833-F77E-4815-98B0-0F5A0142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10.02.2021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4ADF4B-09CB-4091-8ABA-0355F52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490917-0FC7-41CE-AB97-AC8008D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2F9A3F-7388-4862-9044-69D62B8ECE64}"/>
              </a:ext>
            </a:extLst>
          </p:cNvPr>
          <p:cNvSpPr txBox="1"/>
          <p:nvPr/>
        </p:nvSpPr>
        <p:spPr>
          <a:xfrm>
            <a:off x="376516" y="2007595"/>
            <a:ext cx="10016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7655" lvl="4"/>
            <a:r>
              <a:rPr lang="de-DE" sz="1800" b="1" dirty="0"/>
              <a:t>Inspiration: </a:t>
            </a:r>
            <a:r>
              <a:rPr lang="de-DE" sz="1800" dirty="0">
                <a:cs typeface="Arial"/>
              </a:rPr>
              <a:t>„</a:t>
            </a:r>
            <a:r>
              <a:rPr lang="de-DE" dirty="0">
                <a:cs typeface="Arial"/>
              </a:rPr>
              <a:t>Antriebsschlupf- und Fahrdynamikre</a:t>
            </a:r>
            <a:r>
              <a:rPr lang="de-DE" sz="1800" dirty="0">
                <a:cs typeface="Arial"/>
              </a:rPr>
              <a:t>gelung eines ferngesteuerten Modellautos“ </a:t>
            </a:r>
            <a:br>
              <a:rPr lang="de-DE" sz="1800" dirty="0">
                <a:cs typeface="Arial"/>
              </a:rPr>
            </a:br>
            <a:r>
              <a:rPr lang="de-DE" sz="1800" dirty="0">
                <a:cs typeface="Arial"/>
              </a:rPr>
              <a:t>		- P. Keller (betr. Prof. Jörg Wild)</a:t>
            </a:r>
          </a:p>
        </p:txBody>
      </p:sp>
      <p:pic>
        <p:nvPicPr>
          <p:cNvPr id="8" name="Grafik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A3D18AC-3A60-477B-8551-3FC1B986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156" y="2455709"/>
            <a:ext cx="4487328" cy="332865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AB3B882-EAA6-45C7-87BA-A0DC5418297F}"/>
              </a:ext>
            </a:extLst>
          </p:cNvPr>
          <p:cNvSpPr txBox="1"/>
          <p:nvPr/>
        </p:nvSpPr>
        <p:spPr>
          <a:xfrm>
            <a:off x="376516" y="2737474"/>
            <a:ext cx="60017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655" lvl="4"/>
            <a:r>
              <a:rPr lang="de-DE" sz="1800" dirty="0">
                <a:cs typeface="Arial"/>
              </a:rPr>
              <a:t>Eigenschaften des Fahrzeugs:</a:t>
            </a:r>
          </a:p>
          <a:p>
            <a:pPr marL="287655" lvl="4"/>
            <a:endParaRPr lang="de-DE" dirty="0">
              <a:cs typeface="Arial"/>
            </a:endParaRPr>
          </a:p>
          <a:p>
            <a:pPr marL="573405" lvl="4" indent="-285750">
              <a:buFont typeface="Arial" panose="020B0604020202020204" pitchFamily="34" charset="0"/>
              <a:buChar char="•"/>
            </a:pPr>
            <a:r>
              <a:rPr lang="de-DE" dirty="0">
                <a:cs typeface="Arial"/>
              </a:rPr>
              <a:t>Umgebauter Offroad-Buggy</a:t>
            </a:r>
          </a:p>
          <a:p>
            <a:pPr marL="573405" lvl="4" indent="-285750">
              <a:buFont typeface="Arial" panose="020B0604020202020204" pitchFamily="34" charset="0"/>
              <a:buChar char="•"/>
            </a:pPr>
            <a:endParaRPr lang="de-DE" dirty="0">
              <a:cs typeface="Arial"/>
            </a:endParaRPr>
          </a:p>
          <a:p>
            <a:pPr marL="573405" lvl="4" indent="-285750">
              <a:buFont typeface="Arial" panose="020B0604020202020204" pitchFamily="34" charset="0"/>
              <a:buChar char="•"/>
            </a:pPr>
            <a:r>
              <a:rPr lang="de-DE" dirty="0">
                <a:cs typeface="Arial"/>
              </a:rPr>
              <a:t>Heckantrieb</a:t>
            </a:r>
          </a:p>
          <a:p>
            <a:pPr marL="573405" lvl="4" indent="-285750">
              <a:buFont typeface="Arial" panose="020B0604020202020204" pitchFamily="34" charset="0"/>
              <a:buChar char="•"/>
            </a:pPr>
            <a:endParaRPr lang="de-DE" dirty="0">
              <a:cs typeface="Arial"/>
            </a:endParaRPr>
          </a:p>
          <a:p>
            <a:pPr marL="573405" lvl="4" indent="-285750">
              <a:buFont typeface="Arial" panose="020B0604020202020204" pitchFamily="34" charset="0"/>
              <a:buChar char="•"/>
            </a:pPr>
            <a:r>
              <a:rPr lang="de-DE" dirty="0">
                <a:cs typeface="Arial"/>
              </a:rPr>
              <a:t>Federung</a:t>
            </a:r>
          </a:p>
          <a:p>
            <a:pPr marL="573405" lvl="4" indent="-285750">
              <a:buFont typeface="Arial" panose="020B0604020202020204" pitchFamily="34" charset="0"/>
              <a:buChar char="•"/>
            </a:pPr>
            <a:endParaRPr lang="de-DE" dirty="0">
              <a:cs typeface="Arial"/>
            </a:endParaRPr>
          </a:p>
          <a:p>
            <a:pPr marL="573405" lvl="4" indent="-285750">
              <a:buFont typeface="Wingdings" panose="05000000000000000000" pitchFamily="2" charset="2"/>
              <a:buChar char="Ø"/>
            </a:pPr>
            <a:r>
              <a:rPr lang="de-DE" b="1" dirty="0">
                <a:cs typeface="Arial"/>
              </a:rPr>
              <a:t>Ziel </a:t>
            </a:r>
            <a:r>
              <a:rPr lang="de-DE" b="1">
                <a:cs typeface="Arial"/>
              </a:rPr>
              <a:t>dieses Projektes in C&amp;M:</a:t>
            </a:r>
            <a:endParaRPr lang="de-DE" b="1" dirty="0">
              <a:cs typeface="Arial"/>
            </a:endParaRPr>
          </a:p>
          <a:p>
            <a:pPr marL="287655" lvl="4"/>
            <a:r>
              <a:rPr lang="de-DE" dirty="0">
                <a:cs typeface="Arial"/>
              </a:rPr>
              <a:t>Die Entwicklung einer Animation bzw. Visualisierung des Modellfahrzeuges in der Game-Engine </a:t>
            </a:r>
            <a:r>
              <a:rPr lang="de-DE" b="1" dirty="0">
                <a:cs typeface="Arial"/>
              </a:rPr>
              <a:t>UNREAL</a:t>
            </a:r>
            <a:br>
              <a:rPr lang="de-DE" b="1" dirty="0">
                <a:cs typeface="Arial"/>
              </a:rPr>
            </a:br>
            <a:r>
              <a:rPr lang="de-DE" dirty="0">
                <a:cs typeface="Arial"/>
              </a:rPr>
              <a:t> - Veranschaulichung der Fahrsituationen</a:t>
            </a:r>
          </a:p>
          <a:p>
            <a:pPr marL="287655" lvl="4"/>
            <a:r>
              <a:rPr lang="de-DE" dirty="0">
                <a:cs typeface="Arial"/>
              </a:rPr>
              <a:t> - </a:t>
            </a:r>
            <a:r>
              <a:rPr lang="de-DE" b="1" dirty="0">
                <a:cs typeface="Arial"/>
              </a:rPr>
              <a:t>Erster Grundbaustein für Erweiterungen</a:t>
            </a:r>
            <a:br>
              <a:rPr lang="de-DE" dirty="0">
                <a:cs typeface="Arial"/>
              </a:rPr>
            </a:br>
            <a:endParaRPr lang="de-DE" dirty="0">
              <a:cs typeface="Arial"/>
            </a:endParaRPr>
          </a:p>
          <a:p>
            <a:pPr marL="287655" lvl="4"/>
            <a:endParaRPr lang="de-DE" dirty="0">
              <a:cs typeface="Arial"/>
            </a:endParaRPr>
          </a:p>
          <a:p>
            <a:pPr marL="287655" lvl="4"/>
            <a:endParaRPr lang="de-DE" sz="1800" dirty="0">
              <a:cs typeface="Arial"/>
            </a:endParaRPr>
          </a:p>
          <a:p>
            <a:pPr marL="287655" lvl="4"/>
            <a:endParaRPr lang="de-DE" sz="1800" dirty="0">
              <a:cs typeface="Arial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24A9CF9-FA95-40A3-B8E4-D787F2DB8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949" y="5220800"/>
            <a:ext cx="1022315" cy="111414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670A3E3-0463-4EC6-9068-B5D8D0EAD1BF}"/>
              </a:ext>
            </a:extLst>
          </p:cNvPr>
          <p:cNvSpPr txBox="1"/>
          <p:nvPr/>
        </p:nvSpPr>
        <p:spPr>
          <a:xfrm>
            <a:off x="7117262" y="6209633"/>
            <a:ext cx="4567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https://upload.wikimedia.org/wikipedia/commons/2/20/UE_Logo_Black_Centered.svg</a:t>
            </a:r>
          </a:p>
        </p:txBody>
      </p:sp>
    </p:spTree>
    <p:extLst>
      <p:ext uri="{BB962C8B-B14F-4D97-AF65-F5344CB8AC3E}">
        <p14:creationId xmlns:p14="http://schemas.microsoft.com/office/powerpoint/2010/main" val="64888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B612C-3885-44D6-BFF4-3FF7C1E8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vom 14.01.2021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5DDF09B-555A-4214-B5C7-716191EC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Abschlusspräsentation 10.02.2021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52C244-0BBC-40C9-A44E-C0837164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94047B-3960-4828-A54B-FF8888A1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F86A22-0EB8-40C9-99CF-A9ABBCE51246}"/>
              </a:ext>
            </a:extLst>
          </p:cNvPr>
          <p:cNvSpPr txBox="1"/>
          <p:nvPr/>
        </p:nvSpPr>
        <p:spPr>
          <a:xfrm>
            <a:off x="548629" y="1531801"/>
            <a:ext cx="6007814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Optimierung der Fahrphysik in Unreal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Landschaft wird noch schöner </a:t>
            </a:r>
            <a:br>
              <a:rPr lang="de-DE" dirty="0"/>
            </a:br>
            <a:r>
              <a:rPr lang="de-DE" dirty="0"/>
              <a:t>gestaltet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Weitere Kameraperspektiven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Dokumentation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336C3C-999B-4467-BD90-4A90089E02EF}"/>
              </a:ext>
            </a:extLst>
          </p:cNvPr>
          <p:cNvSpPr txBox="1"/>
          <p:nvPr/>
        </p:nvSpPr>
        <p:spPr>
          <a:xfrm>
            <a:off x="5775675" y="1531801"/>
            <a:ext cx="6007813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Zusätzlich</a:t>
            </a:r>
            <a:r>
              <a:rPr lang="de-DE" dirty="0"/>
              <a:t>: Realitätsnahe Umgebung durch Verwendung weiterer Kits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Insg. 3 Perspektiven integriert, Modularität eingehalten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Zusätzlich</a:t>
            </a:r>
            <a:r>
              <a:rPr lang="de-DE" dirty="0"/>
              <a:t>: HUD für Geschwindigkeitsanzeige</a:t>
            </a:r>
          </a:p>
          <a:p>
            <a:pPr lvl="1">
              <a:lnSpc>
                <a:spcPct val="150000"/>
              </a:lnSpc>
            </a:pPr>
            <a:endParaRPr lang="de-DE" dirty="0"/>
          </a:p>
          <a:p>
            <a:pPr lvl="1"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8" name="Grafik 7" descr="Marke Häkchen mit einfarbiger Füllung">
            <a:extLst>
              <a:ext uri="{FF2B5EF4-FFF2-40B4-BE49-F238E27FC236}">
                <a16:creationId xmlns:a16="http://schemas.microsoft.com/office/drawing/2014/main" id="{4EBE7E53-3268-40E9-93BE-C5A7FF7FE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6777" y="2019844"/>
            <a:ext cx="396240" cy="396240"/>
          </a:xfrm>
          <a:prstGeom prst="rect">
            <a:avLst/>
          </a:prstGeom>
        </p:spPr>
      </p:pic>
      <p:pic>
        <p:nvPicPr>
          <p:cNvPr id="9" name="Grafik 8" descr="Marke Häkchen mit einfarbiger Füllung">
            <a:extLst>
              <a:ext uri="{FF2B5EF4-FFF2-40B4-BE49-F238E27FC236}">
                <a16:creationId xmlns:a16="http://schemas.microsoft.com/office/drawing/2014/main" id="{D00377BA-6341-4869-9296-285CE76C4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6777" y="1623604"/>
            <a:ext cx="396240" cy="396240"/>
          </a:xfrm>
          <a:prstGeom prst="rect">
            <a:avLst/>
          </a:prstGeom>
        </p:spPr>
      </p:pic>
      <p:pic>
        <p:nvPicPr>
          <p:cNvPr id="10" name="Grafik 9" descr="Marke Häkchen mit einfarbiger Füllung">
            <a:extLst>
              <a:ext uri="{FF2B5EF4-FFF2-40B4-BE49-F238E27FC236}">
                <a16:creationId xmlns:a16="http://schemas.microsoft.com/office/drawing/2014/main" id="{1159E983-4430-48DC-AD1D-9366AB9DE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0247" y="2768374"/>
            <a:ext cx="396240" cy="396240"/>
          </a:xfrm>
          <a:prstGeom prst="rect">
            <a:avLst/>
          </a:prstGeom>
        </p:spPr>
      </p:pic>
      <p:pic>
        <p:nvPicPr>
          <p:cNvPr id="11" name="Grafik 10" descr="Marke Häkchen mit einfarbiger Füllung">
            <a:extLst>
              <a:ext uri="{FF2B5EF4-FFF2-40B4-BE49-F238E27FC236}">
                <a16:creationId xmlns:a16="http://schemas.microsoft.com/office/drawing/2014/main" id="{2572C6BD-5936-48A5-920A-F46B1301F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0247" y="3171699"/>
            <a:ext cx="396240" cy="396240"/>
          </a:xfrm>
          <a:prstGeom prst="rect">
            <a:avLst/>
          </a:prstGeom>
        </p:spPr>
      </p:pic>
      <p:pic>
        <p:nvPicPr>
          <p:cNvPr id="12" name="0001-0850">
            <a:hlinkClick r:id="" action="ppaction://media"/>
            <a:extLst>
              <a:ext uri="{FF2B5EF4-FFF2-40B4-BE49-F238E27FC236}">
                <a16:creationId xmlns:a16="http://schemas.microsoft.com/office/drawing/2014/main" id="{E1649F43-4C9A-4C81-8C29-70DA19603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601" y="4203090"/>
            <a:ext cx="3665723" cy="2061969"/>
          </a:xfrm>
          <a:prstGeom prst="rect">
            <a:avLst/>
          </a:prstGeom>
        </p:spPr>
      </p:pic>
      <p:pic>
        <p:nvPicPr>
          <p:cNvPr id="13" name="Grafik 12" descr="Ein Bild, das Gras enthält.&#10;&#10;Automatisch generierte Beschreibung">
            <a:extLst>
              <a:ext uri="{FF2B5EF4-FFF2-40B4-BE49-F238E27FC236}">
                <a16:creationId xmlns:a16="http://schemas.microsoft.com/office/drawing/2014/main" id="{0FDF70E6-92DD-40FA-82EC-A24204EF35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84"/>
          <a:stretch/>
        </p:blipFill>
        <p:spPr>
          <a:xfrm>
            <a:off x="3991349" y="3892551"/>
            <a:ext cx="3678641" cy="2497585"/>
          </a:xfrm>
          <a:prstGeom prst="rect">
            <a:avLst/>
          </a:prstGeom>
        </p:spPr>
      </p:pic>
      <p:pic>
        <p:nvPicPr>
          <p:cNvPr id="16" name="Grafik 15" descr="Ein Bild, das Himmel, draußen, Pflanze enthält.&#10;&#10;Automatisch generierte Beschreibung">
            <a:extLst>
              <a:ext uri="{FF2B5EF4-FFF2-40B4-BE49-F238E27FC236}">
                <a16:creationId xmlns:a16="http://schemas.microsoft.com/office/drawing/2014/main" id="{E789C579-0A34-4FB1-B34F-EC7CBE786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462" y="1555832"/>
            <a:ext cx="5622238" cy="48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D1044E-F2BB-45FC-A5FC-BBDB6D10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DB61C1-F7E8-45A4-A6A7-D40DF9B3C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BE5CBD-4D0F-4C97-BB4B-CB13CFA0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9590700C-09BD-46BA-99E8-2A7F21A28CE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553303E0-F122-4C22-B6A9-6B457BFC23BF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Live-Demo </a:t>
            </a:r>
          </a:p>
          <a:p>
            <a:r>
              <a:rPr lang="de-DE" sz="4400" dirty="0"/>
              <a:t>Vielen spaß und vielen Dank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BE155F9-81A3-439F-9E5C-EA666957384D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219485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CC2C847-B70C-4665-88F8-51BB0E5D1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/>
              <a:t>Modellierung von Fahrtsituationen eines RC-Autos </a:t>
            </a:r>
            <a:endParaRPr lang="de-DE" sz="40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EC5F2E-619C-43B2-8C93-4D1E4015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6D75D7-FB03-471A-AFFC-5AAB4E00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5" y="5709815"/>
            <a:ext cx="11056403" cy="288000"/>
          </a:xfrm>
        </p:spPr>
        <p:txBody>
          <a:bodyPr/>
          <a:lstStyle/>
          <a:p>
            <a:r>
              <a:rPr lang="de-DE"/>
              <a:t>Computergrafik &amp; Multimedia | P. Keller, D. Körschner, Y. Gunasegaran, A. </a:t>
            </a:r>
            <a:r>
              <a:rPr lang="de-DE" err="1"/>
              <a:t>Schmehlik</a:t>
            </a:r>
            <a:r>
              <a:rPr lang="de-DE"/>
              <a:t>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7594F0-66CA-4A25-B8DD-116FB021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27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3B217-7F71-415B-B58C-55968A08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01BE0A-72A4-427D-AB51-2CD5E45FD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0DEB3C-FBCA-4052-8717-9E6ADB6C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9FCE08-7BE1-4462-909D-6451844F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CDE245CE-4067-4465-A844-A772B6487962}"/>
              </a:ext>
            </a:extLst>
          </p:cNvPr>
          <p:cNvSpPr txBox="1">
            <a:spLocks/>
          </p:cNvSpPr>
          <p:nvPr/>
        </p:nvSpPr>
        <p:spPr>
          <a:xfrm>
            <a:off x="406401" y="1830489"/>
            <a:ext cx="7129463" cy="31269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/>
              <a:t>Basisprojekt und aktueller Stand 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Modellierung des RC-Autos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Simulationsumgebung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Implementierung der Fahrphysik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163041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FFE31D-7D00-43A1-96AD-1F08D3C4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Basisprojekt und aktueller Stand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065833-F77E-4815-98B0-0F5A0142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4ADF4B-09CB-4091-8ABA-0355F52C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490917-0FC7-41CE-AB97-AC8008D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2F9A3F-7388-4862-9044-69D62B8ECE64}"/>
              </a:ext>
            </a:extLst>
          </p:cNvPr>
          <p:cNvSpPr txBox="1"/>
          <p:nvPr/>
        </p:nvSpPr>
        <p:spPr>
          <a:xfrm>
            <a:off x="376516" y="2007595"/>
            <a:ext cx="904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7655" lvl="4"/>
            <a:r>
              <a:rPr lang="de-DE" sz="1800"/>
              <a:t>Basis: Masterprojekt - </a:t>
            </a:r>
            <a:r>
              <a:rPr lang="de-DE" sz="1800">
                <a:cs typeface="Arial"/>
              </a:rPr>
              <a:t>„Fahrdynamikregelung eines ferngesteuerten Modellautos“</a:t>
            </a:r>
          </a:p>
        </p:txBody>
      </p:sp>
      <p:pic>
        <p:nvPicPr>
          <p:cNvPr id="8" name="Grafik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A3D18AC-3A60-477B-8551-3FC1B986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090" y="2572116"/>
            <a:ext cx="4455010" cy="330467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AB3B882-EAA6-45C7-87BA-A0DC5418297F}"/>
              </a:ext>
            </a:extLst>
          </p:cNvPr>
          <p:cNvSpPr txBox="1"/>
          <p:nvPr/>
        </p:nvSpPr>
        <p:spPr>
          <a:xfrm>
            <a:off x="376516" y="2737474"/>
            <a:ext cx="6001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655" lvl="4"/>
            <a:r>
              <a:rPr lang="de-DE" sz="1800">
                <a:cs typeface="Arial"/>
              </a:rPr>
              <a:t>Eigenschaften des Fahrzeugs:</a:t>
            </a:r>
          </a:p>
          <a:p>
            <a:pPr marL="287655" lvl="4"/>
            <a:endParaRPr lang="de-DE">
              <a:cs typeface="Arial"/>
            </a:endParaRPr>
          </a:p>
          <a:p>
            <a:pPr marL="573405" lvl="4" indent="-285750"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Umgebauter Offroad-Buggy</a:t>
            </a:r>
          </a:p>
          <a:p>
            <a:pPr marL="573405" lvl="4" indent="-285750">
              <a:buFont typeface="Arial" panose="020B0604020202020204" pitchFamily="34" charset="0"/>
              <a:buChar char="•"/>
            </a:pPr>
            <a:endParaRPr lang="de-DE">
              <a:cs typeface="Arial"/>
            </a:endParaRPr>
          </a:p>
          <a:p>
            <a:pPr marL="573405" lvl="4" indent="-285750"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Heckantrieb</a:t>
            </a:r>
          </a:p>
          <a:p>
            <a:pPr marL="573405" lvl="4" indent="-285750">
              <a:buFont typeface="Arial" panose="020B0604020202020204" pitchFamily="34" charset="0"/>
              <a:buChar char="•"/>
            </a:pPr>
            <a:endParaRPr lang="de-DE">
              <a:cs typeface="Arial"/>
            </a:endParaRPr>
          </a:p>
          <a:p>
            <a:pPr marL="573405" lvl="4" indent="-285750">
              <a:buFont typeface="Arial" panose="020B0604020202020204" pitchFamily="34" charset="0"/>
              <a:buChar char="•"/>
            </a:pPr>
            <a:r>
              <a:rPr lang="de-DE">
                <a:cs typeface="Arial"/>
              </a:rPr>
              <a:t>Federung</a:t>
            </a:r>
            <a:br>
              <a:rPr lang="de-DE">
                <a:cs typeface="Arial"/>
              </a:rPr>
            </a:br>
            <a:endParaRPr lang="de-DE">
              <a:cs typeface="Arial"/>
            </a:endParaRPr>
          </a:p>
          <a:p>
            <a:pPr marL="287655" lvl="4"/>
            <a:endParaRPr lang="de-DE">
              <a:cs typeface="Arial"/>
            </a:endParaRPr>
          </a:p>
          <a:p>
            <a:pPr marL="287655" lvl="4"/>
            <a:endParaRPr lang="de-DE" sz="1800">
              <a:cs typeface="Arial"/>
            </a:endParaRPr>
          </a:p>
          <a:p>
            <a:pPr marL="287655" lvl="4"/>
            <a:endParaRPr lang="de-DE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47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F01FD-E6DC-4087-A63F-0F305CFA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Aktueller Stand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41D0AD-ABEC-43A4-805A-102DEC48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13.01.2021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948FD4-0F60-407D-BB43-B3916662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Computergrafik &amp; Multimedia | P. Keller, D. Körschner, Y. Gunasegaran, A. Schmehlik | T1 | WS 20/21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820133-E30F-476E-A4DF-33EE4F34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770AC9-0716-4961-A004-8C1E91DF0716}"/>
              </a:ext>
            </a:extLst>
          </p:cNvPr>
          <p:cNvSpPr txBox="1">
            <a:spLocks/>
          </p:cNvSpPr>
          <p:nvPr/>
        </p:nvSpPr>
        <p:spPr>
          <a:xfrm>
            <a:off x="406401" y="1714477"/>
            <a:ext cx="5056866" cy="4210049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270C6A-0A7A-4520-BF56-0B50CB70EA71}"/>
              </a:ext>
            </a:extLst>
          </p:cNvPr>
          <p:cNvSpPr txBox="1"/>
          <p:nvPr/>
        </p:nvSpPr>
        <p:spPr>
          <a:xfrm>
            <a:off x="816429" y="2188285"/>
            <a:ext cx="87602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/>
              <a:t>1. Stationäre Kreisfahrt</a:t>
            </a:r>
          </a:p>
          <a:p>
            <a:endParaRPr lang="de-DE" sz="2000"/>
          </a:p>
          <a:p>
            <a:r>
              <a:rPr lang="de-DE" sz="2000"/>
              <a:t>2. Vorgegebene Fahrt auf einer Fahrtstrecke</a:t>
            </a:r>
          </a:p>
          <a:p>
            <a:endParaRPr lang="de-DE" sz="2000"/>
          </a:p>
          <a:p>
            <a:r>
              <a:rPr lang="de-DE" sz="2000"/>
              <a:t>3. Manueller Fahrmodus</a:t>
            </a:r>
          </a:p>
        </p:txBody>
      </p:sp>
    </p:spTree>
    <p:extLst>
      <p:ext uri="{BB962C8B-B14F-4D97-AF65-F5344CB8AC3E}">
        <p14:creationId xmlns:p14="http://schemas.microsoft.com/office/powerpoint/2010/main" val="237729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10CE6C-D5BB-4FCA-81BF-92E540A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DDF61B-C5EF-460C-86F6-88A199F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Modellierung von Fahrtsituationen eines RC-Autos | Keller, Koerschner, Schmehlik, Gunasegaran |  T1 - Masters  |  WiSe 2020/21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F69348-4038-47EF-9893-3A4F1A05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4A0CC6-2670-471B-A02C-C84C3C6B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575774"/>
            <a:ext cx="11377084" cy="423699"/>
          </a:xfrm>
        </p:spPr>
        <p:txBody>
          <a:bodyPr/>
          <a:lstStyle/>
          <a:p>
            <a:r>
              <a:rPr lang="de-DE"/>
              <a:t>Blender</a:t>
            </a:r>
            <a:br>
              <a:rPr lang="de-DE"/>
            </a:br>
            <a:r>
              <a:rPr lang="de-DE"/>
              <a:t>Modellierung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B72C1A-9BAA-4714-97F2-9C11539B13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1714477"/>
            <a:ext cx="5056866" cy="4210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Modell wurde komplett in Blender erstellt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/>
              <a:t>Reduzierung auf essentielle Teile: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Fahrzeug Körper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Federung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Oberer Arm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Unterer Arm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 err="1"/>
              <a:t>Kingpin</a:t>
            </a:r>
            <a:endParaRPr lang="de-DE" sz="1800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Lenkachse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sz="1800"/>
              <a:t>Rad mit Radachse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/>
          </a:p>
        </p:txBody>
      </p:sp>
      <p:pic>
        <p:nvPicPr>
          <p:cNvPr id="1026" name="Picture 2" descr="[https://www.moogparts.eu/blog/double-wishbone-suspension.html]&#10;&#10;">
            <a:extLst>
              <a:ext uri="{FF2B5EF4-FFF2-40B4-BE49-F238E27FC236}">
                <a16:creationId xmlns:a16="http://schemas.microsoft.com/office/drawing/2014/main" id="{DBC9A82B-DBF7-4235-A1BD-F2C4B78A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541" y="2183506"/>
            <a:ext cx="3373506" cy="31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drinnen, LEGO, Spielzeug enthält.&#10;&#10;Automatisch generierte Beschreibung">
            <a:extLst>
              <a:ext uri="{FF2B5EF4-FFF2-40B4-BE49-F238E27FC236}">
                <a16:creationId xmlns:a16="http://schemas.microsoft.com/office/drawing/2014/main" id="{6F83E4EC-75F6-4A26-A949-7D5486B86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3" t="16952" r="28839"/>
          <a:stretch/>
        </p:blipFill>
        <p:spPr>
          <a:xfrm>
            <a:off x="8495438" y="2398015"/>
            <a:ext cx="2969732" cy="27213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1D216E0-0162-40A0-AD58-8D9142B47FA3}"/>
              </a:ext>
            </a:extLst>
          </p:cNvPr>
          <p:cNvSpPr txBox="1"/>
          <p:nvPr/>
        </p:nvSpPr>
        <p:spPr>
          <a:xfrm>
            <a:off x="5155541" y="5169286"/>
            <a:ext cx="3373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[https://www.moogparts.eu/blog/double-wishbone-suspension.html]</a:t>
            </a:r>
          </a:p>
        </p:txBody>
      </p:sp>
    </p:spTree>
    <p:extLst>
      <p:ext uri="{BB962C8B-B14F-4D97-AF65-F5344CB8AC3E}">
        <p14:creationId xmlns:p14="http://schemas.microsoft.com/office/powerpoint/2010/main" val="2652725729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grafik &amp; Multimedia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</Words>
  <Application>Microsoft Office PowerPoint</Application>
  <PresentationFormat>Breitbild</PresentationFormat>
  <Paragraphs>174</Paragraphs>
  <Slides>17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Computergrafik &amp; Multimedia</vt:lpstr>
      <vt:lpstr>Abschlusspräsentation: Modellierung von Fahrsituationen eines RC-Autos </vt:lpstr>
      <vt:lpstr>Kurze Einführung - Basisprojekt</vt:lpstr>
      <vt:lpstr>Ausblick vom 14.01.2021</vt:lpstr>
      <vt:lpstr>PowerPoint-Präsentation</vt:lpstr>
      <vt:lpstr>Modellierung von Fahrtsituationen eines RC-Autos </vt:lpstr>
      <vt:lpstr>Agenda</vt:lpstr>
      <vt:lpstr>Basisprojekt und aktueller Stand</vt:lpstr>
      <vt:lpstr>Aktueller Stand</vt:lpstr>
      <vt:lpstr>Blender Modellierung</vt:lpstr>
      <vt:lpstr>Blender Knochen und Animation in Blender</vt:lpstr>
      <vt:lpstr>Blender Knochen und Animation in Blender</vt:lpstr>
      <vt:lpstr>Blender Export</vt:lpstr>
      <vt:lpstr>Blender Animation</vt:lpstr>
      <vt:lpstr>Implementierung In Unreal - Basis</vt:lpstr>
      <vt:lpstr>Implementierung In Unreal – RC-Auto</vt:lpstr>
      <vt:lpstr>Implementierung In Unreal - Federung</vt:lpstr>
      <vt:lpstr>Simulationsumgebung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Transparenz und Opazität</dc:title>
  <dc:creator>yahulan.gunasegaran@gmail.com</dc:creator>
  <cp:lastModifiedBy>yahulan.gunasegaran@gmail.com</cp:lastModifiedBy>
  <cp:revision>7</cp:revision>
  <dcterms:created xsi:type="dcterms:W3CDTF">2020-10-22T07:05:51Z</dcterms:created>
  <dcterms:modified xsi:type="dcterms:W3CDTF">2021-02-10T14:51:53Z</dcterms:modified>
</cp:coreProperties>
</file>